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9c9ffe68dea4a6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c90cd46a6e7433f"/>
  </p:sldMasterIdLst>
  <p:sldIdLst>
    <p:sldId xmlns:r="http://schemas.openxmlformats.org/officeDocument/2006/relationships" id="256" r:id="R620a916af92240ed"/>
    <p:sldId xmlns:r="http://schemas.openxmlformats.org/officeDocument/2006/relationships" id="257" r:id="Rdfb619be5e7b4279"/>
    <p:sldId xmlns:r="http://schemas.openxmlformats.org/officeDocument/2006/relationships" id="258" r:id="Rb233f083ec9d487d"/>
    <p:sldId xmlns:r="http://schemas.openxmlformats.org/officeDocument/2006/relationships" id="259" r:id="R6fbd1527a124419c"/>
    <p:sldId xmlns:r="http://schemas.openxmlformats.org/officeDocument/2006/relationships" id="260" r:id="R2ee1c7a8ae3c48b9"/>
    <p:sldId xmlns:r="http://schemas.openxmlformats.org/officeDocument/2006/relationships" id="261" r:id="R550c49d4630b4d5c"/>
    <p:sldId xmlns:r="http://schemas.openxmlformats.org/officeDocument/2006/relationships" id="262" r:id="R44afdd787aef468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c90cd46a6e7433f" /><Relationship Type="http://schemas.openxmlformats.org/officeDocument/2006/relationships/slide" Target="/ppt/slides/slide1.xml" Id="R620a916af92240ed" /><Relationship Type="http://schemas.openxmlformats.org/officeDocument/2006/relationships/slide" Target="/ppt/slides/slide2.xml" Id="Rdfb619be5e7b4279" /><Relationship Type="http://schemas.openxmlformats.org/officeDocument/2006/relationships/slide" Target="/ppt/slides/slide3.xml" Id="Rb233f083ec9d487d" /><Relationship Type="http://schemas.openxmlformats.org/officeDocument/2006/relationships/slide" Target="/ppt/slides/slide4.xml" Id="R6fbd1527a124419c" /><Relationship Type="http://schemas.openxmlformats.org/officeDocument/2006/relationships/slide" Target="/ppt/slides/slide5.xml" Id="R2ee1c7a8ae3c48b9" /><Relationship Type="http://schemas.openxmlformats.org/officeDocument/2006/relationships/slide" Target="/ppt/slides/slide6.xml" Id="R550c49d4630b4d5c" /><Relationship Type="http://schemas.openxmlformats.org/officeDocument/2006/relationships/slide" Target="/ppt/slides/slide7.xml" Id="R44afdd787aef468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12a9ef9ec59416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2a7fc049ce4c4a" /><Relationship Type="http://schemas.openxmlformats.org/officeDocument/2006/relationships/theme" Target="/ppt/slideMasters/theme/theme1.xml" Id="Ra106a1806e034b6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32a7fc049ce4c4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f0c3c205e443b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a3f31af424434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05634c1c6540b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4c0d4259e9466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41eb7d02b4454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d1a4ff5c9b44e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3b5f79ed3b452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SOSIV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SOSIV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SOSIV AS ble etablert [år] og holder til i Hitra.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SOSIV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SOSIV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SOSIV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36 084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−80 141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−5 489 142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18 084 558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18 126 382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SOSIV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SIVERTSEN STEIN OLAV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SOSIV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Naustveien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7240 Hitra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921 217 153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SOSIV AS</a:t>
            </a:r>
          </a:p>
        </p:txBody>
      </p:sp>
    </p:spTree>
  </p:cSld>
  <p:clrMapOvr>
    <a:masterClrMapping xmlns:a="http://schemas.openxmlformats.org/drawingml/2006/main"/>
  </p:clrMapOvr>
</p:sld>
</file>