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a1b33a3acc40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b2e6a9517743d6"/>
  </p:sldMasterIdLst>
  <p:sldIdLst>
    <p:sldId xmlns:r="http://schemas.openxmlformats.org/officeDocument/2006/relationships" id="256" r:id="R014592c8f75f432d"/>
    <p:sldId xmlns:r="http://schemas.openxmlformats.org/officeDocument/2006/relationships" id="257" r:id="R0bc38da903004643"/>
    <p:sldId xmlns:r="http://schemas.openxmlformats.org/officeDocument/2006/relationships" id="258" r:id="Rd21a791016654104"/>
    <p:sldId xmlns:r="http://schemas.openxmlformats.org/officeDocument/2006/relationships" id="259" r:id="R9261dec931d44071"/>
    <p:sldId xmlns:r="http://schemas.openxmlformats.org/officeDocument/2006/relationships" id="260" r:id="Rcc9ddf0397e849b5"/>
    <p:sldId xmlns:r="http://schemas.openxmlformats.org/officeDocument/2006/relationships" id="261" r:id="R41f39265482f4966"/>
    <p:sldId xmlns:r="http://schemas.openxmlformats.org/officeDocument/2006/relationships" id="262" r:id="R6e61bb9870cc4c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2e6a9517743d6" /><Relationship Type="http://schemas.openxmlformats.org/officeDocument/2006/relationships/slide" Target="/ppt/slides/slide1.xml" Id="R014592c8f75f432d" /><Relationship Type="http://schemas.openxmlformats.org/officeDocument/2006/relationships/slide" Target="/ppt/slides/slide2.xml" Id="R0bc38da903004643" /><Relationship Type="http://schemas.openxmlformats.org/officeDocument/2006/relationships/slide" Target="/ppt/slides/slide3.xml" Id="Rd21a791016654104" /><Relationship Type="http://schemas.openxmlformats.org/officeDocument/2006/relationships/slide" Target="/ppt/slides/slide4.xml" Id="R9261dec931d44071" /><Relationship Type="http://schemas.openxmlformats.org/officeDocument/2006/relationships/slide" Target="/ppt/slides/slide5.xml" Id="Rcc9ddf0397e849b5" /><Relationship Type="http://schemas.openxmlformats.org/officeDocument/2006/relationships/slide" Target="/ppt/slides/slide6.xml" Id="R41f39265482f4966" /><Relationship Type="http://schemas.openxmlformats.org/officeDocument/2006/relationships/slide" Target="/ppt/slides/slide7.xml" Id="R6e61bb9870cc4c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0d412c51e48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cedfc9d2b4535" /><Relationship Type="http://schemas.openxmlformats.org/officeDocument/2006/relationships/theme" Target="/ppt/slideMasters/theme/theme1.xml" Id="R768fdcd6962241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1cedfc9d2b45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ae8f34da54b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7515fd22f4c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3ed599c4244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e872f5c8b4c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a8151c23c46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253aefeaf4f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7a8bcf84541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GENIE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GENIE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KOVAN AKREI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Drakeåsveien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GENIE HOLDING AS</a:t>
            </a:r>
          </a:p>
        </p:txBody>
      </p:sp>
    </p:spTree>
  </p:cSld>
  <p:clrMapOvr>
    <a:masterClrMapping xmlns:a="http://schemas.openxmlformats.org/drawingml/2006/main"/>
  </p:clrMapOvr>
</p:sld>
</file>