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8fe7527dac4f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076242afbb45f6"/>
  </p:sldMasterIdLst>
  <p:sldIdLst>
    <p:sldId xmlns:r="http://schemas.openxmlformats.org/officeDocument/2006/relationships" id="256" r:id="R822579a3fffa4def"/>
    <p:sldId xmlns:r="http://schemas.openxmlformats.org/officeDocument/2006/relationships" id="257" r:id="R1b4f83e3074e45bd"/>
    <p:sldId xmlns:r="http://schemas.openxmlformats.org/officeDocument/2006/relationships" id="258" r:id="Raab04b50889b4e92"/>
    <p:sldId xmlns:r="http://schemas.openxmlformats.org/officeDocument/2006/relationships" id="259" r:id="R41aa7d64fea74368"/>
    <p:sldId xmlns:r="http://schemas.openxmlformats.org/officeDocument/2006/relationships" id="260" r:id="R063b7c923cc7442b"/>
    <p:sldId xmlns:r="http://schemas.openxmlformats.org/officeDocument/2006/relationships" id="261" r:id="R0bd92172d74d45f6"/>
    <p:sldId xmlns:r="http://schemas.openxmlformats.org/officeDocument/2006/relationships" id="262" r:id="R62ce8f6d05c64f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76242afbb45f6" /><Relationship Type="http://schemas.openxmlformats.org/officeDocument/2006/relationships/slide" Target="/ppt/slides/slide1.xml" Id="R822579a3fffa4def" /><Relationship Type="http://schemas.openxmlformats.org/officeDocument/2006/relationships/slide" Target="/ppt/slides/slide2.xml" Id="R1b4f83e3074e45bd" /><Relationship Type="http://schemas.openxmlformats.org/officeDocument/2006/relationships/slide" Target="/ppt/slides/slide3.xml" Id="Raab04b50889b4e92" /><Relationship Type="http://schemas.openxmlformats.org/officeDocument/2006/relationships/slide" Target="/ppt/slides/slide4.xml" Id="R41aa7d64fea74368" /><Relationship Type="http://schemas.openxmlformats.org/officeDocument/2006/relationships/slide" Target="/ppt/slides/slide5.xml" Id="R063b7c923cc7442b" /><Relationship Type="http://schemas.openxmlformats.org/officeDocument/2006/relationships/slide" Target="/ppt/slides/slide6.xml" Id="R0bd92172d74d45f6" /><Relationship Type="http://schemas.openxmlformats.org/officeDocument/2006/relationships/slide" Target="/ppt/slides/slide7.xml" Id="R62ce8f6d05c64f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060f129b6a43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6f2fefbd64aee" /><Relationship Type="http://schemas.openxmlformats.org/officeDocument/2006/relationships/theme" Target="/ppt/slideMasters/theme/theme1.xml" Id="R91019d4d99a548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a6f2fefbd64a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3db754133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2bef6ea694b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bfced768349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7426730484e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c580f03de4e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2834e9a6242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a7d4d3ef340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SPARDAMA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SPARDAMA INVEST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954 636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BERENTZEN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Saubakken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921 145 950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