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6c897a695f4f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1971623e9243d3"/>
  </p:sldMasterIdLst>
  <p:sldIdLst>
    <p:sldId xmlns:r="http://schemas.openxmlformats.org/officeDocument/2006/relationships" id="256" r:id="R922f0178e0434956"/>
    <p:sldId xmlns:r="http://schemas.openxmlformats.org/officeDocument/2006/relationships" id="257" r:id="R0aa368b90f654bbf"/>
    <p:sldId xmlns:r="http://schemas.openxmlformats.org/officeDocument/2006/relationships" id="258" r:id="Rf039fcba52ae4f08"/>
    <p:sldId xmlns:r="http://schemas.openxmlformats.org/officeDocument/2006/relationships" id="259" r:id="R0118f3ce44cd46ec"/>
    <p:sldId xmlns:r="http://schemas.openxmlformats.org/officeDocument/2006/relationships" id="260" r:id="Rb670c03b0be84a1b"/>
    <p:sldId xmlns:r="http://schemas.openxmlformats.org/officeDocument/2006/relationships" id="261" r:id="R75e91bd0d14a4ca2"/>
    <p:sldId xmlns:r="http://schemas.openxmlformats.org/officeDocument/2006/relationships" id="262" r:id="R152ca8a0d08444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971623e9243d3" /><Relationship Type="http://schemas.openxmlformats.org/officeDocument/2006/relationships/slide" Target="/ppt/slides/slide1.xml" Id="R922f0178e0434956" /><Relationship Type="http://schemas.openxmlformats.org/officeDocument/2006/relationships/slide" Target="/ppt/slides/slide2.xml" Id="R0aa368b90f654bbf" /><Relationship Type="http://schemas.openxmlformats.org/officeDocument/2006/relationships/slide" Target="/ppt/slides/slide3.xml" Id="Rf039fcba52ae4f08" /><Relationship Type="http://schemas.openxmlformats.org/officeDocument/2006/relationships/slide" Target="/ppt/slides/slide4.xml" Id="R0118f3ce44cd46ec" /><Relationship Type="http://schemas.openxmlformats.org/officeDocument/2006/relationships/slide" Target="/ppt/slides/slide5.xml" Id="Rb670c03b0be84a1b" /><Relationship Type="http://schemas.openxmlformats.org/officeDocument/2006/relationships/slide" Target="/ppt/slides/slide6.xml" Id="R75e91bd0d14a4ca2" /><Relationship Type="http://schemas.openxmlformats.org/officeDocument/2006/relationships/slide" Target="/ppt/slides/slide7.xml" Id="R152ca8a0d08444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f51c639b143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581382ea344ce" /><Relationship Type="http://schemas.openxmlformats.org/officeDocument/2006/relationships/theme" Target="/ppt/slideMasters/theme/theme1.xml" Id="Rc89a64c9016042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581382ea344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afe7b574e41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e17e0f71b4d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c2e8f7d2640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6af5849174a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a78d7ff224a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c4e06a62c4e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03e50697149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