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16815714e64d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9b23be7d924744"/>
  </p:sldMasterIdLst>
  <p:sldIdLst>
    <p:sldId xmlns:r="http://schemas.openxmlformats.org/officeDocument/2006/relationships" id="256" r:id="Rb0a2ffb6bc4943b9"/>
    <p:sldId xmlns:r="http://schemas.openxmlformats.org/officeDocument/2006/relationships" id="257" r:id="R6f79cae024d54842"/>
    <p:sldId xmlns:r="http://schemas.openxmlformats.org/officeDocument/2006/relationships" id="258" r:id="R69eab8a1f78441ad"/>
    <p:sldId xmlns:r="http://schemas.openxmlformats.org/officeDocument/2006/relationships" id="259" r:id="R2f9f07d0d6ed4c45"/>
    <p:sldId xmlns:r="http://schemas.openxmlformats.org/officeDocument/2006/relationships" id="260" r:id="R5c9386e4c64b4649"/>
    <p:sldId xmlns:r="http://schemas.openxmlformats.org/officeDocument/2006/relationships" id="261" r:id="R42b265da36fe4e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9b23be7d924744" /><Relationship Type="http://schemas.openxmlformats.org/officeDocument/2006/relationships/slide" Target="/ppt/slides/slide1.xml" Id="Rb0a2ffb6bc4943b9" /><Relationship Type="http://schemas.openxmlformats.org/officeDocument/2006/relationships/slide" Target="/ppt/slides/slide2.xml" Id="R6f79cae024d54842" /><Relationship Type="http://schemas.openxmlformats.org/officeDocument/2006/relationships/slide" Target="/ppt/slides/slide3.xml" Id="R69eab8a1f78441ad" /><Relationship Type="http://schemas.openxmlformats.org/officeDocument/2006/relationships/slide" Target="/ppt/slides/slide4.xml" Id="R2f9f07d0d6ed4c45" /><Relationship Type="http://schemas.openxmlformats.org/officeDocument/2006/relationships/slide" Target="/ppt/slides/slide5.xml" Id="R5c9386e4c64b4649" /><Relationship Type="http://schemas.openxmlformats.org/officeDocument/2006/relationships/slide" Target="/ppt/slides/slide6.xml" Id="R42b265da36fe4e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060130481448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ed58731184653" /><Relationship Type="http://schemas.openxmlformats.org/officeDocument/2006/relationships/theme" Target="/ppt/slideMasters/theme/theme1.xml" Id="Re4397101fac840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ced587311846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2e3b03b0324d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f427d07a24e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a157e0bde040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3545ab813d47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008bc37d147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b819ef03ae42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BIRKELAND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Andreas Birkeland, Østre Solberg vei 156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1425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921 118 708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