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bb2539dbe6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555879a0a4663"/>
  </p:sldMasterIdLst>
  <p:sldIdLst>
    <p:sldId xmlns:r="http://schemas.openxmlformats.org/officeDocument/2006/relationships" id="256" r:id="R5893618bac114b86"/>
    <p:sldId xmlns:r="http://schemas.openxmlformats.org/officeDocument/2006/relationships" id="257" r:id="Rf9613f172a9e4cc0"/>
    <p:sldId xmlns:r="http://schemas.openxmlformats.org/officeDocument/2006/relationships" id="258" r:id="Rbce81418e2e24fce"/>
    <p:sldId xmlns:r="http://schemas.openxmlformats.org/officeDocument/2006/relationships" id="259" r:id="R507c9a448737475f"/>
    <p:sldId xmlns:r="http://schemas.openxmlformats.org/officeDocument/2006/relationships" id="260" r:id="R08d0b4f912ec43c8"/>
    <p:sldId xmlns:r="http://schemas.openxmlformats.org/officeDocument/2006/relationships" id="261" r:id="R0e4eef121a9149e9"/>
    <p:sldId xmlns:r="http://schemas.openxmlformats.org/officeDocument/2006/relationships" id="262" r:id="R2ae4dd9263eb43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555879a0a4663" /><Relationship Type="http://schemas.openxmlformats.org/officeDocument/2006/relationships/slide" Target="/ppt/slides/slide1.xml" Id="R5893618bac114b86" /><Relationship Type="http://schemas.openxmlformats.org/officeDocument/2006/relationships/slide" Target="/ppt/slides/slide2.xml" Id="Rf9613f172a9e4cc0" /><Relationship Type="http://schemas.openxmlformats.org/officeDocument/2006/relationships/slide" Target="/ppt/slides/slide3.xml" Id="Rbce81418e2e24fce" /><Relationship Type="http://schemas.openxmlformats.org/officeDocument/2006/relationships/slide" Target="/ppt/slides/slide4.xml" Id="R507c9a448737475f" /><Relationship Type="http://schemas.openxmlformats.org/officeDocument/2006/relationships/slide" Target="/ppt/slides/slide5.xml" Id="R08d0b4f912ec43c8" /><Relationship Type="http://schemas.openxmlformats.org/officeDocument/2006/relationships/slide" Target="/ppt/slides/slide6.xml" Id="R0e4eef121a9149e9" /><Relationship Type="http://schemas.openxmlformats.org/officeDocument/2006/relationships/slide" Target="/ppt/slides/slide7.xml" Id="R2ae4dd9263eb43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804e6d05d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d4ef8596a4014" /><Relationship Type="http://schemas.openxmlformats.org/officeDocument/2006/relationships/theme" Target="/ppt/slideMasters/theme/theme1.xml" Id="R41223d852a274f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cd4ef8596a40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66678688246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88a87213c4c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bf83455b841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41fdde2df4b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1178a348c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b360e5bec47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58e92284c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