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4a3ac0d2b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690794c554f70"/>
  </p:sldMasterIdLst>
  <p:sldIdLst>
    <p:sldId xmlns:r="http://schemas.openxmlformats.org/officeDocument/2006/relationships" id="256" r:id="R5bfa327fac624fc0"/>
    <p:sldId xmlns:r="http://schemas.openxmlformats.org/officeDocument/2006/relationships" id="257" r:id="R7440ba001f394b03"/>
    <p:sldId xmlns:r="http://schemas.openxmlformats.org/officeDocument/2006/relationships" id="258" r:id="Rb176e47b4a0f4be4"/>
    <p:sldId xmlns:r="http://schemas.openxmlformats.org/officeDocument/2006/relationships" id="259" r:id="R72e05a7884ca4d7a"/>
    <p:sldId xmlns:r="http://schemas.openxmlformats.org/officeDocument/2006/relationships" id="260" r:id="Rcef94cc6efb4419f"/>
    <p:sldId xmlns:r="http://schemas.openxmlformats.org/officeDocument/2006/relationships" id="261" r:id="R03aa594072de4df5"/>
    <p:sldId xmlns:r="http://schemas.openxmlformats.org/officeDocument/2006/relationships" id="262" r:id="R57c091aeecec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690794c554f70" /><Relationship Type="http://schemas.openxmlformats.org/officeDocument/2006/relationships/slide" Target="/ppt/slides/slide1.xml" Id="R5bfa327fac624fc0" /><Relationship Type="http://schemas.openxmlformats.org/officeDocument/2006/relationships/slide" Target="/ppt/slides/slide2.xml" Id="R7440ba001f394b03" /><Relationship Type="http://schemas.openxmlformats.org/officeDocument/2006/relationships/slide" Target="/ppt/slides/slide3.xml" Id="Rb176e47b4a0f4be4" /><Relationship Type="http://schemas.openxmlformats.org/officeDocument/2006/relationships/slide" Target="/ppt/slides/slide4.xml" Id="R72e05a7884ca4d7a" /><Relationship Type="http://schemas.openxmlformats.org/officeDocument/2006/relationships/slide" Target="/ppt/slides/slide5.xml" Id="Rcef94cc6efb4419f" /><Relationship Type="http://schemas.openxmlformats.org/officeDocument/2006/relationships/slide" Target="/ppt/slides/slide6.xml" Id="R03aa594072de4df5" /><Relationship Type="http://schemas.openxmlformats.org/officeDocument/2006/relationships/slide" Target="/ppt/slides/slide7.xml" Id="R57c091aeecec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45ffe1ab8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cca016bb247d8" /><Relationship Type="http://schemas.openxmlformats.org/officeDocument/2006/relationships/theme" Target="/ppt/slideMasters/theme/theme1.xml" Id="R0a3924503181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cca016bb2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c6bf190e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ae08bfec44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84d18b886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e437fffb9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9df51b50d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4684add3d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0891b593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ANGEL CHALLENGE SYNDICATE OIZOM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 CHALLENGE SYNDICATE OIZOM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LUNDEVIK GRO ELISABETH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 WAN SUEN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MAGNUS JORDHEIM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MTI STARTUP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SNORRE J.JORDHEIM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Snorre Jordheim Myhre, Schous plass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snorrejm@hotmail.com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