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94902bef394a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c9a0cf26ef4807"/>
  </p:sldMasterIdLst>
  <p:sldIdLst>
    <p:sldId xmlns:r="http://schemas.openxmlformats.org/officeDocument/2006/relationships" id="256" r:id="R08212c2848474db7"/>
    <p:sldId xmlns:r="http://schemas.openxmlformats.org/officeDocument/2006/relationships" id="257" r:id="R21c3118703944d97"/>
    <p:sldId xmlns:r="http://schemas.openxmlformats.org/officeDocument/2006/relationships" id="258" r:id="Raff9179d85be4ae0"/>
    <p:sldId xmlns:r="http://schemas.openxmlformats.org/officeDocument/2006/relationships" id="259" r:id="R7d483249f0ff45f5"/>
    <p:sldId xmlns:r="http://schemas.openxmlformats.org/officeDocument/2006/relationships" id="260" r:id="R994e4bc456624fb0"/>
    <p:sldId xmlns:r="http://schemas.openxmlformats.org/officeDocument/2006/relationships" id="261" r:id="R35612c9163b34efc"/>
    <p:sldId xmlns:r="http://schemas.openxmlformats.org/officeDocument/2006/relationships" id="262" r:id="R4fa73dcf58c14c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9a0cf26ef4807" /><Relationship Type="http://schemas.openxmlformats.org/officeDocument/2006/relationships/slide" Target="/ppt/slides/slide1.xml" Id="R08212c2848474db7" /><Relationship Type="http://schemas.openxmlformats.org/officeDocument/2006/relationships/slide" Target="/ppt/slides/slide2.xml" Id="R21c3118703944d97" /><Relationship Type="http://schemas.openxmlformats.org/officeDocument/2006/relationships/slide" Target="/ppt/slides/slide3.xml" Id="Raff9179d85be4ae0" /><Relationship Type="http://schemas.openxmlformats.org/officeDocument/2006/relationships/slide" Target="/ppt/slides/slide4.xml" Id="R7d483249f0ff45f5" /><Relationship Type="http://schemas.openxmlformats.org/officeDocument/2006/relationships/slide" Target="/ppt/slides/slide5.xml" Id="R994e4bc456624fb0" /><Relationship Type="http://schemas.openxmlformats.org/officeDocument/2006/relationships/slide" Target="/ppt/slides/slide6.xml" Id="R35612c9163b34efc" /><Relationship Type="http://schemas.openxmlformats.org/officeDocument/2006/relationships/slide" Target="/ppt/slides/slide7.xml" Id="R4fa73dcf58c14c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f23a67b2945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a4d046dd744c1" /><Relationship Type="http://schemas.openxmlformats.org/officeDocument/2006/relationships/theme" Target="/ppt/slideMasters/theme/theme1.xml" Id="R453b4a5e7e414c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ca4d046dd744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27f94fce345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4c697ae544e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9030ec5a849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6703fda0a4e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3f563e59f42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bfbefa5e54a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74cb7fb5749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KVÅLE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KVÅLE REGNSKAP AS ble etablert [år] og holder til i Fannrem.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477 148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416 764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1 352 736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2 232 436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BRYNHILD KVÅLE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Øyumvegen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7320 Fannrem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921 069 391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KVÅLE REGNSKAP AS</a:t>
            </a:r>
          </a:p>
        </p:txBody>
      </p:sp>
    </p:spTree>
  </p:cSld>
  <p:clrMapOvr>
    <a:masterClrMapping xmlns:a="http://schemas.openxmlformats.org/drawingml/2006/main"/>
  </p:clrMapOvr>
</p:sld>
</file>