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8a8ae82274d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3905e88284a20"/>
  </p:sldMasterIdLst>
  <p:sldIdLst>
    <p:sldId xmlns:r="http://schemas.openxmlformats.org/officeDocument/2006/relationships" id="256" r:id="Rc876b97635374f63"/>
    <p:sldId xmlns:r="http://schemas.openxmlformats.org/officeDocument/2006/relationships" id="257" r:id="Ra8211c36f7884868"/>
    <p:sldId xmlns:r="http://schemas.openxmlformats.org/officeDocument/2006/relationships" id="258" r:id="R736bdaceda9344d2"/>
    <p:sldId xmlns:r="http://schemas.openxmlformats.org/officeDocument/2006/relationships" id="259" r:id="R4f6443adf14948aa"/>
    <p:sldId xmlns:r="http://schemas.openxmlformats.org/officeDocument/2006/relationships" id="260" r:id="R1ac7de76135e4101"/>
    <p:sldId xmlns:r="http://schemas.openxmlformats.org/officeDocument/2006/relationships" id="261" r:id="Rdbe268bdb0c74e03"/>
    <p:sldId xmlns:r="http://schemas.openxmlformats.org/officeDocument/2006/relationships" id="262" r:id="R5f9912a0354c42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3905e88284a20" /><Relationship Type="http://schemas.openxmlformats.org/officeDocument/2006/relationships/slide" Target="/ppt/slides/slide1.xml" Id="Rc876b97635374f63" /><Relationship Type="http://schemas.openxmlformats.org/officeDocument/2006/relationships/slide" Target="/ppt/slides/slide2.xml" Id="Ra8211c36f7884868" /><Relationship Type="http://schemas.openxmlformats.org/officeDocument/2006/relationships/slide" Target="/ppt/slides/slide3.xml" Id="R736bdaceda9344d2" /><Relationship Type="http://schemas.openxmlformats.org/officeDocument/2006/relationships/slide" Target="/ppt/slides/slide4.xml" Id="R4f6443adf14948aa" /><Relationship Type="http://schemas.openxmlformats.org/officeDocument/2006/relationships/slide" Target="/ppt/slides/slide5.xml" Id="R1ac7de76135e4101" /><Relationship Type="http://schemas.openxmlformats.org/officeDocument/2006/relationships/slide" Target="/ppt/slides/slide6.xml" Id="Rdbe268bdb0c74e03" /><Relationship Type="http://schemas.openxmlformats.org/officeDocument/2006/relationships/slide" Target="/ppt/slides/slide7.xml" Id="R5f9912a0354c42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14f15abb304a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3f18a96348fc" /><Relationship Type="http://schemas.openxmlformats.org/officeDocument/2006/relationships/theme" Target="/ppt/slideMasters/theme/theme1.xml" Id="Rf7bbba1c27db4b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53f18a96348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8c7d4725448e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5238da3247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03bd8c3a54a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6f3e6d90b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e5ffbfb804bb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316d4bdc44c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e8586add354a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LAST WOMAN STANDING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LAST WOMAN STANDING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−59 297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164 126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182 782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BJØRNVOLD INVEST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NEOSPINN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SKUDAL AS  –  15,8 %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KJØLE BRA AS  –  10,7 %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NISSIK AS  –  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KEEP ON ROCKING AS  –  8,1 %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Gaustadalléen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0349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LAST WOMAN STANDING AS</a:t>
            </a:r>
          </a:p>
        </p:txBody>
      </p:sp>
    </p:spTree>
  </p:cSld>
  <p:clrMapOvr>
    <a:masterClrMapping xmlns:a="http://schemas.openxmlformats.org/drawingml/2006/main"/>
  </p:clrMapOvr>
</p:sld>
</file>