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9b339020fa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0803752d140d2"/>
  </p:sldMasterIdLst>
  <p:sldIdLst>
    <p:sldId xmlns:r="http://schemas.openxmlformats.org/officeDocument/2006/relationships" id="256" r:id="Rf5d8b6ca8e05469e"/>
    <p:sldId xmlns:r="http://schemas.openxmlformats.org/officeDocument/2006/relationships" id="257" r:id="R92d5a1d0db3e498c"/>
    <p:sldId xmlns:r="http://schemas.openxmlformats.org/officeDocument/2006/relationships" id="258" r:id="R75b141a83f96435a"/>
    <p:sldId xmlns:r="http://schemas.openxmlformats.org/officeDocument/2006/relationships" id="259" r:id="Rd7965ce2eb1f4c54"/>
    <p:sldId xmlns:r="http://schemas.openxmlformats.org/officeDocument/2006/relationships" id="260" r:id="Ref3f083f3a2240ff"/>
    <p:sldId xmlns:r="http://schemas.openxmlformats.org/officeDocument/2006/relationships" id="261" r:id="Ra0cffe466b02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0803752d140d2" /><Relationship Type="http://schemas.openxmlformats.org/officeDocument/2006/relationships/slide" Target="/ppt/slides/slide1.xml" Id="Rf5d8b6ca8e05469e" /><Relationship Type="http://schemas.openxmlformats.org/officeDocument/2006/relationships/slide" Target="/ppt/slides/slide2.xml" Id="R92d5a1d0db3e498c" /><Relationship Type="http://schemas.openxmlformats.org/officeDocument/2006/relationships/slide" Target="/ppt/slides/slide3.xml" Id="R75b141a83f96435a" /><Relationship Type="http://schemas.openxmlformats.org/officeDocument/2006/relationships/slide" Target="/ppt/slides/slide4.xml" Id="Rd7965ce2eb1f4c54" /><Relationship Type="http://schemas.openxmlformats.org/officeDocument/2006/relationships/slide" Target="/ppt/slides/slide5.xml" Id="Ref3f083f3a2240ff" /><Relationship Type="http://schemas.openxmlformats.org/officeDocument/2006/relationships/slide" Target="/ppt/slides/slide6.xml" Id="Ra0cffe466b02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71ffb41a7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0fadb6c954866" /><Relationship Type="http://schemas.openxmlformats.org/officeDocument/2006/relationships/theme" Target="/ppt/slideMasters/theme/theme1.xml" Id="R78f2bbb250f5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0fadb6c9548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aa88c8b32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e359b860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4b506f07240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603754167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d18dbe7b7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2c0dd992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