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0b4cccfe9f47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1fc9a46e144bd3"/>
  </p:sldMasterIdLst>
  <p:sldIdLst>
    <p:sldId xmlns:r="http://schemas.openxmlformats.org/officeDocument/2006/relationships" id="256" r:id="R1bb14b7a1dea4448"/>
    <p:sldId xmlns:r="http://schemas.openxmlformats.org/officeDocument/2006/relationships" id="257" r:id="R86f3055d0c5c4efb"/>
    <p:sldId xmlns:r="http://schemas.openxmlformats.org/officeDocument/2006/relationships" id="258" r:id="Re17782aac23240c2"/>
    <p:sldId xmlns:r="http://schemas.openxmlformats.org/officeDocument/2006/relationships" id="259" r:id="Rc0daf6b61a7d4ae3"/>
    <p:sldId xmlns:r="http://schemas.openxmlformats.org/officeDocument/2006/relationships" id="260" r:id="Ra3db7ff027134e6e"/>
    <p:sldId xmlns:r="http://schemas.openxmlformats.org/officeDocument/2006/relationships" id="261" r:id="Rd900e8fecdd140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1fc9a46e144bd3" /><Relationship Type="http://schemas.openxmlformats.org/officeDocument/2006/relationships/slide" Target="/ppt/slides/slide1.xml" Id="R1bb14b7a1dea4448" /><Relationship Type="http://schemas.openxmlformats.org/officeDocument/2006/relationships/slide" Target="/ppt/slides/slide2.xml" Id="R86f3055d0c5c4efb" /><Relationship Type="http://schemas.openxmlformats.org/officeDocument/2006/relationships/slide" Target="/ppt/slides/slide3.xml" Id="Re17782aac23240c2" /><Relationship Type="http://schemas.openxmlformats.org/officeDocument/2006/relationships/slide" Target="/ppt/slides/slide4.xml" Id="Rc0daf6b61a7d4ae3" /><Relationship Type="http://schemas.openxmlformats.org/officeDocument/2006/relationships/slide" Target="/ppt/slides/slide5.xml" Id="Ra3db7ff027134e6e" /><Relationship Type="http://schemas.openxmlformats.org/officeDocument/2006/relationships/slide" Target="/ppt/slides/slide6.xml" Id="Rd900e8fecdd140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3576ddbd4643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0b12e044544ed" /><Relationship Type="http://schemas.openxmlformats.org/officeDocument/2006/relationships/theme" Target="/ppt/slideMasters/theme/theme1.xml" Id="R5a056e7c45f04c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00b12e044544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590c5a3c14b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a2b07188342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fd1f1924941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bf3aa6f4840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2788a2ac14f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b8449bd614b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MELVOLD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MELVOLD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MELVOLD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MELVOLD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MELVOLD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MELVOLD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383 700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85 476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257 023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MELVOLD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921 021 402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MELVOLD TRANSPORT AS</a:t>
            </a:r>
          </a:p>
        </p:txBody>
      </p:sp>
    </p:spTree>
  </p:cSld>
  <p:clrMapOvr>
    <a:masterClrMapping xmlns:a="http://schemas.openxmlformats.org/drawingml/2006/main"/>
  </p:clrMapOvr>
</p:sld>
</file>