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c7c8e069f40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733069b264c0d"/>
  </p:sldMasterIdLst>
  <p:sldIdLst>
    <p:sldId xmlns:r="http://schemas.openxmlformats.org/officeDocument/2006/relationships" id="256" r:id="R6a0f244674954a6e"/>
    <p:sldId xmlns:r="http://schemas.openxmlformats.org/officeDocument/2006/relationships" id="257" r:id="R9f2597ecd4164ede"/>
    <p:sldId xmlns:r="http://schemas.openxmlformats.org/officeDocument/2006/relationships" id="258" r:id="Rbdbcea438a104cc1"/>
    <p:sldId xmlns:r="http://schemas.openxmlformats.org/officeDocument/2006/relationships" id="259" r:id="R8c00ca6325e64e13"/>
    <p:sldId xmlns:r="http://schemas.openxmlformats.org/officeDocument/2006/relationships" id="260" r:id="R07ed07abb6f94aaf"/>
    <p:sldId xmlns:r="http://schemas.openxmlformats.org/officeDocument/2006/relationships" id="261" r:id="Rc455c25a093f4491"/>
    <p:sldId xmlns:r="http://schemas.openxmlformats.org/officeDocument/2006/relationships" id="262" r:id="Rf787aeceb938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733069b264c0d" /><Relationship Type="http://schemas.openxmlformats.org/officeDocument/2006/relationships/slide" Target="/ppt/slides/slide1.xml" Id="R6a0f244674954a6e" /><Relationship Type="http://schemas.openxmlformats.org/officeDocument/2006/relationships/slide" Target="/ppt/slides/slide2.xml" Id="R9f2597ecd4164ede" /><Relationship Type="http://schemas.openxmlformats.org/officeDocument/2006/relationships/slide" Target="/ppt/slides/slide3.xml" Id="Rbdbcea438a104cc1" /><Relationship Type="http://schemas.openxmlformats.org/officeDocument/2006/relationships/slide" Target="/ppt/slides/slide4.xml" Id="R8c00ca6325e64e13" /><Relationship Type="http://schemas.openxmlformats.org/officeDocument/2006/relationships/slide" Target="/ppt/slides/slide5.xml" Id="R07ed07abb6f94aaf" /><Relationship Type="http://schemas.openxmlformats.org/officeDocument/2006/relationships/slide" Target="/ppt/slides/slide6.xml" Id="Rc455c25a093f4491" /><Relationship Type="http://schemas.openxmlformats.org/officeDocument/2006/relationships/slide" Target="/ppt/slides/slide7.xml" Id="Rf787aeceb938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aafe97407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c4ad050ac4e30" /><Relationship Type="http://schemas.openxmlformats.org/officeDocument/2006/relationships/theme" Target="/ppt/slideMasters/theme/theme1.xml" Id="R7d2645e1de1f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c4ad050ac4e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970d28f894f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201fa38f44c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443ce7744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7d89ce1d9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cb6a38fd5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8008797f2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82ad7ca22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