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a60c497ba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8620c6953a41de"/>
  </p:sldMasterIdLst>
  <p:sldIdLst>
    <p:sldId xmlns:r="http://schemas.openxmlformats.org/officeDocument/2006/relationships" id="256" r:id="Rc00c9aab2d18402b"/>
    <p:sldId xmlns:r="http://schemas.openxmlformats.org/officeDocument/2006/relationships" id="257" r:id="R2bf451556ad84d03"/>
    <p:sldId xmlns:r="http://schemas.openxmlformats.org/officeDocument/2006/relationships" id="258" r:id="R5442fafeb2a845a6"/>
    <p:sldId xmlns:r="http://schemas.openxmlformats.org/officeDocument/2006/relationships" id="259" r:id="R91f1652201624480"/>
    <p:sldId xmlns:r="http://schemas.openxmlformats.org/officeDocument/2006/relationships" id="260" r:id="R33423fa967fd4b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620c6953a41de" /><Relationship Type="http://schemas.openxmlformats.org/officeDocument/2006/relationships/slide" Target="/ppt/slides/slide1.xml" Id="Rc00c9aab2d18402b" /><Relationship Type="http://schemas.openxmlformats.org/officeDocument/2006/relationships/slide" Target="/ppt/slides/slide2.xml" Id="R2bf451556ad84d03" /><Relationship Type="http://schemas.openxmlformats.org/officeDocument/2006/relationships/slide" Target="/ppt/slides/slide3.xml" Id="R5442fafeb2a845a6" /><Relationship Type="http://schemas.openxmlformats.org/officeDocument/2006/relationships/slide" Target="/ppt/slides/slide4.xml" Id="R91f1652201624480" /><Relationship Type="http://schemas.openxmlformats.org/officeDocument/2006/relationships/slide" Target="/ppt/slides/slide5.xml" Id="R33423fa967fd4b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f12500df3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b6fdd00e84b82" /><Relationship Type="http://schemas.openxmlformats.org/officeDocument/2006/relationships/theme" Target="/ppt/slideMasters/theme/theme1.xml" Id="R504a6c156f3b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b6fdd00e8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64744fee0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ffbd82d23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acce699cd46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45b13a0e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d0ef5c674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