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ee862106984e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ef54c90d441a3"/>
  </p:sldMasterIdLst>
  <p:sldIdLst>
    <p:sldId xmlns:r="http://schemas.openxmlformats.org/officeDocument/2006/relationships" id="256" r:id="Rc3bcf1158aa1480e"/>
    <p:sldId xmlns:r="http://schemas.openxmlformats.org/officeDocument/2006/relationships" id="257" r:id="R084848e7054d4562"/>
    <p:sldId xmlns:r="http://schemas.openxmlformats.org/officeDocument/2006/relationships" id="258" r:id="Rf14b3937a97e45a4"/>
    <p:sldId xmlns:r="http://schemas.openxmlformats.org/officeDocument/2006/relationships" id="259" r:id="R14eb5d5503d94a20"/>
    <p:sldId xmlns:r="http://schemas.openxmlformats.org/officeDocument/2006/relationships" id="260" r:id="R527e4866a6b040eb"/>
    <p:sldId xmlns:r="http://schemas.openxmlformats.org/officeDocument/2006/relationships" id="261" r:id="R5eac3a2891f3404f"/>
    <p:sldId xmlns:r="http://schemas.openxmlformats.org/officeDocument/2006/relationships" id="262" r:id="Rb7a5b2c07f44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ef54c90d441a3" /><Relationship Type="http://schemas.openxmlformats.org/officeDocument/2006/relationships/slide" Target="/ppt/slides/slide1.xml" Id="Rc3bcf1158aa1480e" /><Relationship Type="http://schemas.openxmlformats.org/officeDocument/2006/relationships/slide" Target="/ppt/slides/slide2.xml" Id="R084848e7054d4562" /><Relationship Type="http://schemas.openxmlformats.org/officeDocument/2006/relationships/slide" Target="/ppt/slides/slide3.xml" Id="Rf14b3937a97e45a4" /><Relationship Type="http://schemas.openxmlformats.org/officeDocument/2006/relationships/slide" Target="/ppt/slides/slide4.xml" Id="R14eb5d5503d94a20" /><Relationship Type="http://schemas.openxmlformats.org/officeDocument/2006/relationships/slide" Target="/ppt/slides/slide5.xml" Id="R527e4866a6b040eb" /><Relationship Type="http://schemas.openxmlformats.org/officeDocument/2006/relationships/slide" Target="/ppt/slides/slide6.xml" Id="R5eac3a2891f3404f" /><Relationship Type="http://schemas.openxmlformats.org/officeDocument/2006/relationships/slide" Target="/ppt/slides/slide7.xml" Id="Rb7a5b2c07f44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96624d10c4d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f572e470c45d9" /><Relationship Type="http://schemas.openxmlformats.org/officeDocument/2006/relationships/theme" Target="/ppt/slideMasters/theme/theme1.xml" Id="R806e55bfc153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f572e470c45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90b392af6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3ed8f5d57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ceccc349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7aed339d3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4a1ea48d34e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b7bfff8d0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9eb633a2240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