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ba042216e341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064c7cbf594233"/>
  </p:sldMasterIdLst>
  <p:sldIdLst>
    <p:sldId xmlns:r="http://schemas.openxmlformats.org/officeDocument/2006/relationships" id="256" r:id="Rce1a310084ff40d7"/>
    <p:sldId xmlns:r="http://schemas.openxmlformats.org/officeDocument/2006/relationships" id="257" r:id="Rdcd943c91a4c47ba"/>
    <p:sldId xmlns:r="http://schemas.openxmlformats.org/officeDocument/2006/relationships" id="258" r:id="R4a92bf9cc4854dbd"/>
    <p:sldId xmlns:r="http://schemas.openxmlformats.org/officeDocument/2006/relationships" id="259" r:id="R600fcaeed4f44d9a"/>
    <p:sldId xmlns:r="http://schemas.openxmlformats.org/officeDocument/2006/relationships" id="260" r:id="R7f4c75080b974fb9"/>
    <p:sldId xmlns:r="http://schemas.openxmlformats.org/officeDocument/2006/relationships" id="261" r:id="Ra9a366f5c2fa4c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64c7cbf594233" /><Relationship Type="http://schemas.openxmlformats.org/officeDocument/2006/relationships/slide" Target="/ppt/slides/slide1.xml" Id="Rce1a310084ff40d7" /><Relationship Type="http://schemas.openxmlformats.org/officeDocument/2006/relationships/slide" Target="/ppt/slides/slide2.xml" Id="Rdcd943c91a4c47ba" /><Relationship Type="http://schemas.openxmlformats.org/officeDocument/2006/relationships/slide" Target="/ppt/slides/slide3.xml" Id="R4a92bf9cc4854dbd" /><Relationship Type="http://schemas.openxmlformats.org/officeDocument/2006/relationships/slide" Target="/ppt/slides/slide4.xml" Id="R600fcaeed4f44d9a" /><Relationship Type="http://schemas.openxmlformats.org/officeDocument/2006/relationships/slide" Target="/ppt/slides/slide5.xml" Id="R7f4c75080b974fb9" /><Relationship Type="http://schemas.openxmlformats.org/officeDocument/2006/relationships/slide" Target="/ppt/slides/slide6.xml" Id="Ra9a366f5c2fa4c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963a997a4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27a73444a43fd" /><Relationship Type="http://schemas.openxmlformats.org/officeDocument/2006/relationships/theme" Target="/ppt/slideMasters/theme/theme1.xml" Id="R3056774cc0ae40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f27a73444a43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d751ffd64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e84b89f8a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8a102b037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bd8aeccb0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a01181f17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9c3a6127e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