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3582f15ac447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196dede8064691"/>
  </p:sldMasterIdLst>
  <p:sldIdLst>
    <p:sldId xmlns:r="http://schemas.openxmlformats.org/officeDocument/2006/relationships" id="256" r:id="Rbbe7c39b94d74414"/>
    <p:sldId xmlns:r="http://schemas.openxmlformats.org/officeDocument/2006/relationships" id="257" r:id="R9cc88f873cea44dc"/>
    <p:sldId xmlns:r="http://schemas.openxmlformats.org/officeDocument/2006/relationships" id="258" r:id="R3c6a21392e8b4899"/>
    <p:sldId xmlns:r="http://schemas.openxmlformats.org/officeDocument/2006/relationships" id="259" r:id="Rd4afa0544fdf4034"/>
    <p:sldId xmlns:r="http://schemas.openxmlformats.org/officeDocument/2006/relationships" id="260" r:id="Ra8ca9c8dae1849bb"/>
    <p:sldId xmlns:r="http://schemas.openxmlformats.org/officeDocument/2006/relationships" id="261" r:id="R1e09ef512e6944ac"/>
    <p:sldId xmlns:r="http://schemas.openxmlformats.org/officeDocument/2006/relationships" id="262" r:id="Re9c46350393e4c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196dede8064691" /><Relationship Type="http://schemas.openxmlformats.org/officeDocument/2006/relationships/slide" Target="/ppt/slides/slide1.xml" Id="Rbbe7c39b94d74414" /><Relationship Type="http://schemas.openxmlformats.org/officeDocument/2006/relationships/slide" Target="/ppt/slides/slide2.xml" Id="R9cc88f873cea44dc" /><Relationship Type="http://schemas.openxmlformats.org/officeDocument/2006/relationships/slide" Target="/ppt/slides/slide3.xml" Id="R3c6a21392e8b4899" /><Relationship Type="http://schemas.openxmlformats.org/officeDocument/2006/relationships/slide" Target="/ppt/slides/slide4.xml" Id="Rd4afa0544fdf4034" /><Relationship Type="http://schemas.openxmlformats.org/officeDocument/2006/relationships/slide" Target="/ppt/slides/slide5.xml" Id="Ra8ca9c8dae1849bb" /><Relationship Type="http://schemas.openxmlformats.org/officeDocument/2006/relationships/slide" Target="/ppt/slides/slide6.xml" Id="R1e09ef512e6944ac" /><Relationship Type="http://schemas.openxmlformats.org/officeDocument/2006/relationships/slide" Target="/ppt/slides/slide7.xml" Id="Re9c46350393e4c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c313ba8d5747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85dcbc9fc45f0" /><Relationship Type="http://schemas.openxmlformats.org/officeDocument/2006/relationships/theme" Target="/ppt/slideMasters/theme/theme1.xml" Id="Rddc5f8d844154b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85dcbc9fc45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4808379ec42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0a030ec2647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b29ec745b4d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e5108c85840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9bb174c444d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08b7a5ac74e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867caf72943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GRANITOR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GRANITOR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GRANITOR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GRANITOR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GRANITOR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GRANITOR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145 835 443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152 673 120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GRANITOR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GRANITOR ELECTROGRUPPEN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ELECTRO MANAGEMENT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GRANITOR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920 766 471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GRANITOR NORWAY AS</a:t>
            </a:r>
          </a:p>
        </p:txBody>
      </p:sp>
    </p:spTree>
  </p:cSld>
  <p:clrMapOvr>
    <a:masterClrMapping xmlns:a="http://schemas.openxmlformats.org/drawingml/2006/main"/>
  </p:clrMapOvr>
</p:sld>
</file>