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677f7d396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d3bf4fda6e4e90"/>
  </p:sldMasterIdLst>
  <p:sldIdLst>
    <p:sldId xmlns:r="http://schemas.openxmlformats.org/officeDocument/2006/relationships" id="256" r:id="Re8af294dde7d4615"/>
    <p:sldId xmlns:r="http://schemas.openxmlformats.org/officeDocument/2006/relationships" id="257" r:id="Rd8630c6a2b804061"/>
    <p:sldId xmlns:r="http://schemas.openxmlformats.org/officeDocument/2006/relationships" id="258" r:id="R55c477447a424b7d"/>
    <p:sldId xmlns:r="http://schemas.openxmlformats.org/officeDocument/2006/relationships" id="259" r:id="Rcf2ce88b27614d30"/>
    <p:sldId xmlns:r="http://schemas.openxmlformats.org/officeDocument/2006/relationships" id="260" r:id="R2296ed822f2e4c62"/>
    <p:sldId xmlns:r="http://schemas.openxmlformats.org/officeDocument/2006/relationships" id="261" r:id="Red5e376dcefb48d7"/>
    <p:sldId xmlns:r="http://schemas.openxmlformats.org/officeDocument/2006/relationships" id="262" r:id="Rc4823aa2ab6146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3bf4fda6e4e90" /><Relationship Type="http://schemas.openxmlformats.org/officeDocument/2006/relationships/slide" Target="/ppt/slides/slide1.xml" Id="Re8af294dde7d4615" /><Relationship Type="http://schemas.openxmlformats.org/officeDocument/2006/relationships/slide" Target="/ppt/slides/slide2.xml" Id="Rd8630c6a2b804061" /><Relationship Type="http://schemas.openxmlformats.org/officeDocument/2006/relationships/slide" Target="/ppt/slides/slide3.xml" Id="R55c477447a424b7d" /><Relationship Type="http://schemas.openxmlformats.org/officeDocument/2006/relationships/slide" Target="/ppt/slides/slide4.xml" Id="Rcf2ce88b27614d30" /><Relationship Type="http://schemas.openxmlformats.org/officeDocument/2006/relationships/slide" Target="/ppt/slides/slide5.xml" Id="R2296ed822f2e4c62" /><Relationship Type="http://schemas.openxmlformats.org/officeDocument/2006/relationships/slide" Target="/ppt/slides/slide6.xml" Id="Red5e376dcefb48d7" /><Relationship Type="http://schemas.openxmlformats.org/officeDocument/2006/relationships/slide" Target="/ppt/slides/slide7.xml" Id="Rc4823aa2ab6146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c57a81692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bb16db474987" /><Relationship Type="http://schemas.openxmlformats.org/officeDocument/2006/relationships/theme" Target="/ppt/slideMasters/theme/theme1.xml" Id="Ra91164c0ccfb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dbb16db47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b031dba0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952b25902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68b4b1f1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a8e1c14a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20c535d72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16eb6a53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b62f2494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