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36c9559cc84e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eb0f0d61404683"/>
  </p:sldMasterIdLst>
  <p:sldIdLst>
    <p:sldId xmlns:r="http://schemas.openxmlformats.org/officeDocument/2006/relationships" id="256" r:id="R128b4707254f430e"/>
    <p:sldId xmlns:r="http://schemas.openxmlformats.org/officeDocument/2006/relationships" id="257" r:id="R0e994d8ecbb4484c"/>
    <p:sldId xmlns:r="http://schemas.openxmlformats.org/officeDocument/2006/relationships" id="258" r:id="R49ef398bd01e46c0"/>
    <p:sldId xmlns:r="http://schemas.openxmlformats.org/officeDocument/2006/relationships" id="259" r:id="R9489940bff8a475b"/>
    <p:sldId xmlns:r="http://schemas.openxmlformats.org/officeDocument/2006/relationships" id="260" r:id="Rd3948c371b574d26"/>
    <p:sldId xmlns:r="http://schemas.openxmlformats.org/officeDocument/2006/relationships" id="261" r:id="Re93b343b9d534539"/>
    <p:sldId xmlns:r="http://schemas.openxmlformats.org/officeDocument/2006/relationships" id="262" r:id="R9fb52e9eeaf641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eb0f0d61404683" /><Relationship Type="http://schemas.openxmlformats.org/officeDocument/2006/relationships/slide" Target="/ppt/slides/slide1.xml" Id="R128b4707254f430e" /><Relationship Type="http://schemas.openxmlformats.org/officeDocument/2006/relationships/slide" Target="/ppt/slides/slide2.xml" Id="R0e994d8ecbb4484c" /><Relationship Type="http://schemas.openxmlformats.org/officeDocument/2006/relationships/slide" Target="/ppt/slides/slide3.xml" Id="R49ef398bd01e46c0" /><Relationship Type="http://schemas.openxmlformats.org/officeDocument/2006/relationships/slide" Target="/ppt/slides/slide4.xml" Id="R9489940bff8a475b" /><Relationship Type="http://schemas.openxmlformats.org/officeDocument/2006/relationships/slide" Target="/ppt/slides/slide5.xml" Id="Rd3948c371b574d26" /><Relationship Type="http://schemas.openxmlformats.org/officeDocument/2006/relationships/slide" Target="/ppt/slides/slide6.xml" Id="Re93b343b9d534539" /><Relationship Type="http://schemas.openxmlformats.org/officeDocument/2006/relationships/slide" Target="/ppt/slides/slide7.xml" Id="R9fb52e9eeaf641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4adf209f8549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36f3948e0d44ef" /><Relationship Type="http://schemas.openxmlformats.org/officeDocument/2006/relationships/theme" Target="/ppt/slideMasters/theme/theme1.xml" Id="R9fa4ac66f26d41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36f3948e0d44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fbff4a2bae4d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a114eb6f994f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14ce6bf7b74c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cc5929c6147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3a1d5039d446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3d265ebaae4f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883c0b9ff34e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KLA HOLDING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7 567 925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10 796 675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10 851 124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SILJE GJERDE KLAUSSEN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Raunevegen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4345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920 721 613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 HOLDING AS</a:t>
            </a:r>
          </a:p>
        </p:txBody>
      </p:sp>
    </p:spTree>
  </p:cSld>
  <p:clrMapOvr>
    <a:masterClrMapping xmlns:a="http://schemas.openxmlformats.org/drawingml/2006/main"/>
  </p:clrMapOvr>
</p:sld>
</file>