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4622fb16c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2ffab758f475a"/>
  </p:sldMasterIdLst>
  <p:sldIdLst>
    <p:sldId xmlns:r="http://schemas.openxmlformats.org/officeDocument/2006/relationships" id="256" r:id="R710caf5a094e4d4e"/>
    <p:sldId xmlns:r="http://schemas.openxmlformats.org/officeDocument/2006/relationships" id="257" r:id="Rffeed1b6f0b6437f"/>
    <p:sldId xmlns:r="http://schemas.openxmlformats.org/officeDocument/2006/relationships" id="258" r:id="Rbdccceccbad94ba4"/>
    <p:sldId xmlns:r="http://schemas.openxmlformats.org/officeDocument/2006/relationships" id="259" r:id="Rdddd231ff4854d59"/>
    <p:sldId xmlns:r="http://schemas.openxmlformats.org/officeDocument/2006/relationships" id="260" r:id="R99759ff663034185"/>
    <p:sldId xmlns:r="http://schemas.openxmlformats.org/officeDocument/2006/relationships" id="261" r:id="Rd66fbb350aff40c1"/>
    <p:sldId xmlns:r="http://schemas.openxmlformats.org/officeDocument/2006/relationships" id="262" r:id="R150d611a446f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2ffab758f475a" /><Relationship Type="http://schemas.openxmlformats.org/officeDocument/2006/relationships/slide" Target="/ppt/slides/slide1.xml" Id="R710caf5a094e4d4e" /><Relationship Type="http://schemas.openxmlformats.org/officeDocument/2006/relationships/slide" Target="/ppt/slides/slide2.xml" Id="Rffeed1b6f0b6437f" /><Relationship Type="http://schemas.openxmlformats.org/officeDocument/2006/relationships/slide" Target="/ppt/slides/slide3.xml" Id="Rbdccceccbad94ba4" /><Relationship Type="http://schemas.openxmlformats.org/officeDocument/2006/relationships/slide" Target="/ppt/slides/slide4.xml" Id="Rdddd231ff4854d59" /><Relationship Type="http://schemas.openxmlformats.org/officeDocument/2006/relationships/slide" Target="/ppt/slides/slide5.xml" Id="R99759ff663034185" /><Relationship Type="http://schemas.openxmlformats.org/officeDocument/2006/relationships/slide" Target="/ppt/slides/slide6.xml" Id="Rd66fbb350aff40c1" /><Relationship Type="http://schemas.openxmlformats.org/officeDocument/2006/relationships/slide" Target="/ppt/slides/slide7.xml" Id="R150d611a446f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964f2d1e2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083e775674bec" /><Relationship Type="http://schemas.openxmlformats.org/officeDocument/2006/relationships/theme" Target="/ppt/slideMasters/theme/theme1.xml" Id="Rf65676e380be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083e77567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b3ff4956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e2f229689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26add8058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bc826949f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a3963504f42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18ff914314c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538c78594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7 567 925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10 796 675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10 851 124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KLAUSSEN SILJE GJERDE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Raunevegen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4345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