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a67df18a524a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0167d3d4254e86"/>
  </p:sldMasterIdLst>
  <p:sldIdLst>
    <p:sldId xmlns:r="http://schemas.openxmlformats.org/officeDocument/2006/relationships" id="256" r:id="Rb9d1806ca2b24707"/>
    <p:sldId xmlns:r="http://schemas.openxmlformats.org/officeDocument/2006/relationships" id="257" r:id="R207f3383a563413a"/>
    <p:sldId xmlns:r="http://schemas.openxmlformats.org/officeDocument/2006/relationships" id="258" r:id="Rdb973c1d0e5e4323"/>
    <p:sldId xmlns:r="http://schemas.openxmlformats.org/officeDocument/2006/relationships" id="259" r:id="R1828f8437c25454a"/>
    <p:sldId xmlns:r="http://schemas.openxmlformats.org/officeDocument/2006/relationships" id="260" r:id="R9c39c0c672134dc0"/>
    <p:sldId xmlns:r="http://schemas.openxmlformats.org/officeDocument/2006/relationships" id="261" r:id="Rc8dff240fe8243db"/>
    <p:sldId xmlns:r="http://schemas.openxmlformats.org/officeDocument/2006/relationships" id="262" r:id="Rd6872717687042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0167d3d4254e86" /><Relationship Type="http://schemas.openxmlformats.org/officeDocument/2006/relationships/slide" Target="/ppt/slides/slide1.xml" Id="Rb9d1806ca2b24707" /><Relationship Type="http://schemas.openxmlformats.org/officeDocument/2006/relationships/slide" Target="/ppt/slides/slide2.xml" Id="R207f3383a563413a" /><Relationship Type="http://schemas.openxmlformats.org/officeDocument/2006/relationships/slide" Target="/ppt/slides/slide3.xml" Id="Rdb973c1d0e5e4323" /><Relationship Type="http://schemas.openxmlformats.org/officeDocument/2006/relationships/slide" Target="/ppt/slides/slide4.xml" Id="R1828f8437c25454a" /><Relationship Type="http://schemas.openxmlformats.org/officeDocument/2006/relationships/slide" Target="/ppt/slides/slide5.xml" Id="R9c39c0c672134dc0" /><Relationship Type="http://schemas.openxmlformats.org/officeDocument/2006/relationships/slide" Target="/ppt/slides/slide6.xml" Id="Rc8dff240fe8243db" /><Relationship Type="http://schemas.openxmlformats.org/officeDocument/2006/relationships/slide" Target="/ppt/slides/slide7.xml" Id="Rd6872717687042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14a519b2134e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1043df90c44d9" /><Relationship Type="http://schemas.openxmlformats.org/officeDocument/2006/relationships/theme" Target="/ppt/slideMasters/theme/theme1.xml" Id="Rc0b93891572948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71043df90c44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318bd13624e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c45c1b41b4e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ef9a6e7b74e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5b6c5c12a43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56d3b6a8145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66e880f2c40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d7df6b9794f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DEKORBETONG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DEKORBETONG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5 482 050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−319 568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126 582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1 099 914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 ALEKSANDER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Vinjevollvegen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6150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920 700 608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