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72527b44fb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ff50c09ad47ef"/>
  </p:sldMasterIdLst>
  <p:sldIdLst>
    <p:sldId xmlns:r="http://schemas.openxmlformats.org/officeDocument/2006/relationships" id="256" r:id="R85ee178f987543c4"/>
    <p:sldId xmlns:r="http://schemas.openxmlformats.org/officeDocument/2006/relationships" id="257" r:id="R831bf3a6d69e48c1"/>
    <p:sldId xmlns:r="http://schemas.openxmlformats.org/officeDocument/2006/relationships" id="258" r:id="R86c425d627c34b88"/>
    <p:sldId xmlns:r="http://schemas.openxmlformats.org/officeDocument/2006/relationships" id="259" r:id="Re358fa3123404d61"/>
    <p:sldId xmlns:r="http://schemas.openxmlformats.org/officeDocument/2006/relationships" id="260" r:id="R33034477038e4acc"/>
    <p:sldId xmlns:r="http://schemas.openxmlformats.org/officeDocument/2006/relationships" id="261" r:id="Rf000797706ce4e33"/>
    <p:sldId xmlns:r="http://schemas.openxmlformats.org/officeDocument/2006/relationships" id="262" r:id="R793f7b3b5576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ff50c09ad47ef" /><Relationship Type="http://schemas.openxmlformats.org/officeDocument/2006/relationships/slide" Target="/ppt/slides/slide1.xml" Id="R85ee178f987543c4" /><Relationship Type="http://schemas.openxmlformats.org/officeDocument/2006/relationships/slide" Target="/ppt/slides/slide2.xml" Id="R831bf3a6d69e48c1" /><Relationship Type="http://schemas.openxmlformats.org/officeDocument/2006/relationships/slide" Target="/ppt/slides/slide3.xml" Id="R86c425d627c34b88" /><Relationship Type="http://schemas.openxmlformats.org/officeDocument/2006/relationships/slide" Target="/ppt/slides/slide4.xml" Id="Re358fa3123404d61" /><Relationship Type="http://schemas.openxmlformats.org/officeDocument/2006/relationships/slide" Target="/ppt/slides/slide5.xml" Id="R33034477038e4acc" /><Relationship Type="http://schemas.openxmlformats.org/officeDocument/2006/relationships/slide" Target="/ppt/slides/slide6.xml" Id="Rf000797706ce4e33" /><Relationship Type="http://schemas.openxmlformats.org/officeDocument/2006/relationships/slide" Target="/ppt/slides/slide7.xml" Id="R793f7b3b5576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68cb1982f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e8442959c4c39" /><Relationship Type="http://schemas.openxmlformats.org/officeDocument/2006/relationships/theme" Target="/ppt/slideMasters/theme/theme1.xml" Id="Rbdfcf73831a040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e8442959c4c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3ee5b4dbc46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df8880b1d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635d4fbc343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470e228424a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ada2daa2845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e6459de6c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54b0e1f604a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