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4be9866d37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c044ed7d14287"/>
  </p:sldMasterIdLst>
  <p:sldIdLst>
    <p:sldId xmlns:r="http://schemas.openxmlformats.org/officeDocument/2006/relationships" id="256" r:id="R5dde881798c14598"/>
    <p:sldId xmlns:r="http://schemas.openxmlformats.org/officeDocument/2006/relationships" id="257" r:id="Rc6d67c3add1249f1"/>
    <p:sldId xmlns:r="http://schemas.openxmlformats.org/officeDocument/2006/relationships" id="258" r:id="Rf2e3099c1c7042ab"/>
    <p:sldId xmlns:r="http://schemas.openxmlformats.org/officeDocument/2006/relationships" id="259" r:id="Ree40da395f6c446a"/>
    <p:sldId xmlns:r="http://schemas.openxmlformats.org/officeDocument/2006/relationships" id="260" r:id="Rfad5ec499efa49d3"/>
    <p:sldId xmlns:r="http://schemas.openxmlformats.org/officeDocument/2006/relationships" id="261" r:id="Rfb6940f0d8ff4074"/>
    <p:sldId xmlns:r="http://schemas.openxmlformats.org/officeDocument/2006/relationships" id="262" r:id="Rc23a0877c2f1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c044ed7d14287" /><Relationship Type="http://schemas.openxmlformats.org/officeDocument/2006/relationships/slide" Target="/ppt/slides/slide1.xml" Id="R5dde881798c14598" /><Relationship Type="http://schemas.openxmlformats.org/officeDocument/2006/relationships/slide" Target="/ppt/slides/slide2.xml" Id="Rc6d67c3add1249f1" /><Relationship Type="http://schemas.openxmlformats.org/officeDocument/2006/relationships/slide" Target="/ppt/slides/slide3.xml" Id="Rf2e3099c1c7042ab" /><Relationship Type="http://schemas.openxmlformats.org/officeDocument/2006/relationships/slide" Target="/ppt/slides/slide4.xml" Id="Ree40da395f6c446a" /><Relationship Type="http://schemas.openxmlformats.org/officeDocument/2006/relationships/slide" Target="/ppt/slides/slide5.xml" Id="Rfad5ec499efa49d3" /><Relationship Type="http://schemas.openxmlformats.org/officeDocument/2006/relationships/slide" Target="/ppt/slides/slide6.xml" Id="Rfb6940f0d8ff4074" /><Relationship Type="http://schemas.openxmlformats.org/officeDocument/2006/relationships/slide" Target="/ppt/slides/slide7.xml" Id="Rc23a0877c2f1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7695ec6054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16b67a82b403e" /><Relationship Type="http://schemas.openxmlformats.org/officeDocument/2006/relationships/theme" Target="/ppt/slideMasters/theme/theme1.xml" Id="R96a5a803f46d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e16b67a82b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739eff00447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dce9722d6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5e1b8e34e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fb6b19ed3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771176a12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ff22583d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d9015ef6046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3 905 147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55 680 238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56 213 785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RØNNING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