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2dea418b644b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fe31bef950451e"/>
  </p:sldMasterIdLst>
  <p:sldIdLst>
    <p:sldId xmlns:r="http://schemas.openxmlformats.org/officeDocument/2006/relationships" id="256" r:id="Rd124fc43ab3f4a5f"/>
    <p:sldId xmlns:r="http://schemas.openxmlformats.org/officeDocument/2006/relationships" id="257" r:id="R2ca1746ef6144a97"/>
    <p:sldId xmlns:r="http://schemas.openxmlformats.org/officeDocument/2006/relationships" id="258" r:id="Rc05b3f437dbc4956"/>
    <p:sldId xmlns:r="http://schemas.openxmlformats.org/officeDocument/2006/relationships" id="259" r:id="R691a4ad05c024b8e"/>
    <p:sldId xmlns:r="http://schemas.openxmlformats.org/officeDocument/2006/relationships" id="260" r:id="Ra803af3860ab4209"/>
    <p:sldId xmlns:r="http://schemas.openxmlformats.org/officeDocument/2006/relationships" id="261" r:id="R3ae108cf83e4434a"/>
    <p:sldId xmlns:r="http://schemas.openxmlformats.org/officeDocument/2006/relationships" id="262" r:id="R55eb6aabd59541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e31bef950451e" /><Relationship Type="http://schemas.openxmlformats.org/officeDocument/2006/relationships/slide" Target="/ppt/slides/slide1.xml" Id="Rd124fc43ab3f4a5f" /><Relationship Type="http://schemas.openxmlformats.org/officeDocument/2006/relationships/slide" Target="/ppt/slides/slide2.xml" Id="R2ca1746ef6144a97" /><Relationship Type="http://schemas.openxmlformats.org/officeDocument/2006/relationships/slide" Target="/ppt/slides/slide3.xml" Id="Rc05b3f437dbc4956" /><Relationship Type="http://schemas.openxmlformats.org/officeDocument/2006/relationships/slide" Target="/ppt/slides/slide4.xml" Id="R691a4ad05c024b8e" /><Relationship Type="http://schemas.openxmlformats.org/officeDocument/2006/relationships/slide" Target="/ppt/slides/slide5.xml" Id="Ra803af3860ab4209" /><Relationship Type="http://schemas.openxmlformats.org/officeDocument/2006/relationships/slide" Target="/ppt/slides/slide6.xml" Id="R3ae108cf83e4434a" /><Relationship Type="http://schemas.openxmlformats.org/officeDocument/2006/relationships/slide" Target="/ppt/slides/slide7.xml" Id="R55eb6aabd59541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a6dd68cc34f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f0df5d4e94d3a" /><Relationship Type="http://schemas.openxmlformats.org/officeDocument/2006/relationships/theme" Target="/ppt/slideMasters/theme/theme1.xml" Id="R48fff797cb94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3f0df5d4e9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4390a177a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fb98f0e0e44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8571e06c241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7f119373a41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9200cde9947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22f6c14504a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0990398344d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