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16b26dbc4343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2b1690fb974939"/>
  </p:sldMasterIdLst>
  <p:sldIdLst>
    <p:sldId xmlns:r="http://schemas.openxmlformats.org/officeDocument/2006/relationships" id="256" r:id="R9afe312427634eb0"/>
    <p:sldId xmlns:r="http://schemas.openxmlformats.org/officeDocument/2006/relationships" id="257" r:id="R927dba83ecb24f17"/>
    <p:sldId xmlns:r="http://schemas.openxmlformats.org/officeDocument/2006/relationships" id="258" r:id="R09fb544b13e94956"/>
    <p:sldId xmlns:r="http://schemas.openxmlformats.org/officeDocument/2006/relationships" id="259" r:id="R81d49a7ea8164263"/>
    <p:sldId xmlns:r="http://schemas.openxmlformats.org/officeDocument/2006/relationships" id="260" r:id="R0aee93a71675448f"/>
    <p:sldId xmlns:r="http://schemas.openxmlformats.org/officeDocument/2006/relationships" id="261" r:id="R1242189f556344bc"/>
    <p:sldId xmlns:r="http://schemas.openxmlformats.org/officeDocument/2006/relationships" id="262" r:id="R47d912dda7f447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2b1690fb974939" /><Relationship Type="http://schemas.openxmlformats.org/officeDocument/2006/relationships/slide" Target="/ppt/slides/slide1.xml" Id="R9afe312427634eb0" /><Relationship Type="http://schemas.openxmlformats.org/officeDocument/2006/relationships/slide" Target="/ppt/slides/slide2.xml" Id="R927dba83ecb24f17" /><Relationship Type="http://schemas.openxmlformats.org/officeDocument/2006/relationships/slide" Target="/ppt/slides/slide3.xml" Id="R09fb544b13e94956" /><Relationship Type="http://schemas.openxmlformats.org/officeDocument/2006/relationships/slide" Target="/ppt/slides/slide4.xml" Id="R81d49a7ea8164263" /><Relationship Type="http://schemas.openxmlformats.org/officeDocument/2006/relationships/slide" Target="/ppt/slides/slide5.xml" Id="R0aee93a71675448f" /><Relationship Type="http://schemas.openxmlformats.org/officeDocument/2006/relationships/slide" Target="/ppt/slides/slide6.xml" Id="R1242189f556344bc" /><Relationship Type="http://schemas.openxmlformats.org/officeDocument/2006/relationships/slide" Target="/ppt/slides/slide7.xml" Id="R47d912dda7f447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b60a1c86a54f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bf25757134531" /><Relationship Type="http://schemas.openxmlformats.org/officeDocument/2006/relationships/theme" Target="/ppt/slideMasters/theme/theme1.xml" Id="Rbe4dd2887df44e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1bf257571345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48e539b9940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a6b4fd5d842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1787456c340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5580feb9245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93ce2856b48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d1ea9585649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0ef95a23645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HILLESTAD-CONSULTING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1 567 445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