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1db140f0434d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823055fc764bd3"/>
  </p:sldMasterIdLst>
  <p:sldIdLst>
    <p:sldId xmlns:r="http://schemas.openxmlformats.org/officeDocument/2006/relationships" id="256" r:id="Rf0801ca836f84ef0"/>
    <p:sldId xmlns:r="http://schemas.openxmlformats.org/officeDocument/2006/relationships" id="257" r:id="Ra04e83ee2619464c"/>
    <p:sldId xmlns:r="http://schemas.openxmlformats.org/officeDocument/2006/relationships" id="258" r:id="R48a4bfdd05884bf8"/>
    <p:sldId xmlns:r="http://schemas.openxmlformats.org/officeDocument/2006/relationships" id="259" r:id="R261658226a184fb8"/>
    <p:sldId xmlns:r="http://schemas.openxmlformats.org/officeDocument/2006/relationships" id="260" r:id="Rb1d8f1ccbfd4477e"/>
    <p:sldId xmlns:r="http://schemas.openxmlformats.org/officeDocument/2006/relationships" id="261" r:id="Re81fe358cb254a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823055fc764bd3" /><Relationship Type="http://schemas.openxmlformats.org/officeDocument/2006/relationships/slide" Target="/ppt/slides/slide1.xml" Id="Rf0801ca836f84ef0" /><Relationship Type="http://schemas.openxmlformats.org/officeDocument/2006/relationships/slide" Target="/ppt/slides/slide2.xml" Id="Ra04e83ee2619464c" /><Relationship Type="http://schemas.openxmlformats.org/officeDocument/2006/relationships/slide" Target="/ppt/slides/slide3.xml" Id="R48a4bfdd05884bf8" /><Relationship Type="http://schemas.openxmlformats.org/officeDocument/2006/relationships/slide" Target="/ppt/slides/slide4.xml" Id="R261658226a184fb8" /><Relationship Type="http://schemas.openxmlformats.org/officeDocument/2006/relationships/slide" Target="/ppt/slides/slide5.xml" Id="Rb1d8f1ccbfd4477e" /><Relationship Type="http://schemas.openxmlformats.org/officeDocument/2006/relationships/slide" Target="/ppt/slides/slide6.xml" Id="Re81fe358cb254a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92c754caa54d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2d05000254853" /><Relationship Type="http://schemas.openxmlformats.org/officeDocument/2006/relationships/theme" Target="/ppt/slideMasters/theme/theme1.xml" Id="R828a5a5bf70945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d2d050002548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8b97f23ad4e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9c7e3e3374c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722ffc5b248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795886fa949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4c8fb787f43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193caba164c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