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1c827ae23240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944d0455914f13"/>
  </p:sldMasterIdLst>
  <p:sldIdLst>
    <p:sldId xmlns:r="http://schemas.openxmlformats.org/officeDocument/2006/relationships" id="256" r:id="Rcad7342b7ae84199"/>
    <p:sldId xmlns:r="http://schemas.openxmlformats.org/officeDocument/2006/relationships" id="257" r:id="R0b1802a5ba4d4940"/>
    <p:sldId xmlns:r="http://schemas.openxmlformats.org/officeDocument/2006/relationships" id="258" r:id="R35b06b606f6e4519"/>
    <p:sldId xmlns:r="http://schemas.openxmlformats.org/officeDocument/2006/relationships" id="259" r:id="R5f613c1cd2794f2e"/>
    <p:sldId xmlns:r="http://schemas.openxmlformats.org/officeDocument/2006/relationships" id="260" r:id="R5130595fc36743c1"/>
    <p:sldId xmlns:r="http://schemas.openxmlformats.org/officeDocument/2006/relationships" id="261" r:id="Rb1d38940b03243da"/>
    <p:sldId xmlns:r="http://schemas.openxmlformats.org/officeDocument/2006/relationships" id="262" r:id="R34e33218f1f548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944d0455914f13" /><Relationship Type="http://schemas.openxmlformats.org/officeDocument/2006/relationships/slide" Target="/ppt/slides/slide1.xml" Id="Rcad7342b7ae84199" /><Relationship Type="http://schemas.openxmlformats.org/officeDocument/2006/relationships/slide" Target="/ppt/slides/slide2.xml" Id="R0b1802a5ba4d4940" /><Relationship Type="http://schemas.openxmlformats.org/officeDocument/2006/relationships/slide" Target="/ppt/slides/slide3.xml" Id="R35b06b606f6e4519" /><Relationship Type="http://schemas.openxmlformats.org/officeDocument/2006/relationships/slide" Target="/ppt/slides/slide4.xml" Id="R5f613c1cd2794f2e" /><Relationship Type="http://schemas.openxmlformats.org/officeDocument/2006/relationships/slide" Target="/ppt/slides/slide5.xml" Id="R5130595fc36743c1" /><Relationship Type="http://schemas.openxmlformats.org/officeDocument/2006/relationships/slide" Target="/ppt/slides/slide6.xml" Id="Rb1d38940b03243da" /><Relationship Type="http://schemas.openxmlformats.org/officeDocument/2006/relationships/slide" Target="/ppt/slides/slide7.xml" Id="R34e33218f1f548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dbedc799d04d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9696514aec41dc" /><Relationship Type="http://schemas.openxmlformats.org/officeDocument/2006/relationships/theme" Target="/ppt/slideMasters/theme/theme1.xml" Id="Rf6c7cc8b51c74c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9696514aec41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d5903811f74e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e4a514a0c242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59c1849c0b4b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fe4ebe71d44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0d5f8e7e64f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0607e9acc947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a89cb485d4b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PORTER SERVICE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PORTER SERVICE NORWAY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1 713 835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−213 496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−238 718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−182 987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340 514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KINN MARTIN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VIK-JOHNSEN MORTEN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Fabrikkgaten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920 238 513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