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15f2e59b724f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3cf259db04df7"/>
  </p:sldMasterIdLst>
  <p:sldIdLst>
    <p:sldId xmlns:r="http://schemas.openxmlformats.org/officeDocument/2006/relationships" id="256" r:id="Re60ea28bc63a4985"/>
    <p:sldId xmlns:r="http://schemas.openxmlformats.org/officeDocument/2006/relationships" id="257" r:id="Rb0dd57a728b14ade"/>
    <p:sldId xmlns:r="http://schemas.openxmlformats.org/officeDocument/2006/relationships" id="258" r:id="R81ee3b93d8e5493c"/>
    <p:sldId xmlns:r="http://schemas.openxmlformats.org/officeDocument/2006/relationships" id="259" r:id="Re6d19c3333404262"/>
    <p:sldId xmlns:r="http://schemas.openxmlformats.org/officeDocument/2006/relationships" id="260" r:id="R2736f0912e5145d2"/>
    <p:sldId xmlns:r="http://schemas.openxmlformats.org/officeDocument/2006/relationships" id="261" r:id="Rec3180d587364c62"/>
    <p:sldId xmlns:r="http://schemas.openxmlformats.org/officeDocument/2006/relationships" id="262" r:id="Rfa4940b9012e4d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3cf259db04df7" /><Relationship Type="http://schemas.openxmlformats.org/officeDocument/2006/relationships/slide" Target="/ppt/slides/slide1.xml" Id="Re60ea28bc63a4985" /><Relationship Type="http://schemas.openxmlformats.org/officeDocument/2006/relationships/slide" Target="/ppt/slides/slide2.xml" Id="Rb0dd57a728b14ade" /><Relationship Type="http://schemas.openxmlformats.org/officeDocument/2006/relationships/slide" Target="/ppt/slides/slide3.xml" Id="R81ee3b93d8e5493c" /><Relationship Type="http://schemas.openxmlformats.org/officeDocument/2006/relationships/slide" Target="/ppt/slides/slide4.xml" Id="Re6d19c3333404262" /><Relationship Type="http://schemas.openxmlformats.org/officeDocument/2006/relationships/slide" Target="/ppt/slides/slide5.xml" Id="R2736f0912e5145d2" /><Relationship Type="http://schemas.openxmlformats.org/officeDocument/2006/relationships/slide" Target="/ppt/slides/slide6.xml" Id="Rec3180d587364c62" /><Relationship Type="http://schemas.openxmlformats.org/officeDocument/2006/relationships/slide" Target="/ppt/slides/slide7.xml" Id="Rfa4940b9012e4d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d7c6914ce4f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68a74b6bd4de6" /><Relationship Type="http://schemas.openxmlformats.org/officeDocument/2006/relationships/theme" Target="/ppt/slideMasters/theme/theme1.xml" Id="Re5516cecbb9e4a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b68a74b6bd4d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4f2d215d043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6760bf1414a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6ffc2628e45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a1c1a94fd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acca978cf4b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5b8a2efa949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761b2e4364a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MARIA OLAISEN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 OLAISEN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OLAISEN AS ble etablert [år] og holder til i Lovund.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 OLAISEN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 OLAISEN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 OLAISEN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73 732 372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−32 537 208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1 633 690 506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1 696 512 829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1 842 545 114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 OLAISEN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OLAISEN MARIA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 OLAISEN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Hamnholmveien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8764 Lovund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920 162 851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MARIA OLAISEN AS</a:t>
            </a:r>
          </a:p>
        </p:txBody>
      </p:sp>
    </p:spTree>
  </p:cSld>
  <p:clrMapOvr>
    <a:masterClrMapping xmlns:a="http://schemas.openxmlformats.org/drawingml/2006/main"/>
  </p:clrMapOvr>
</p:sld>
</file>