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9bc7b3b708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960dca9fe7437d"/>
  </p:sldMasterIdLst>
  <p:sldIdLst>
    <p:sldId xmlns:r="http://schemas.openxmlformats.org/officeDocument/2006/relationships" id="256" r:id="Rff24012eeedd45bc"/>
    <p:sldId xmlns:r="http://schemas.openxmlformats.org/officeDocument/2006/relationships" id="257" r:id="R8fd1232874a349c5"/>
    <p:sldId xmlns:r="http://schemas.openxmlformats.org/officeDocument/2006/relationships" id="258" r:id="R70918f9010294b7c"/>
    <p:sldId xmlns:r="http://schemas.openxmlformats.org/officeDocument/2006/relationships" id="259" r:id="R313eeac3da614cb8"/>
    <p:sldId xmlns:r="http://schemas.openxmlformats.org/officeDocument/2006/relationships" id="260" r:id="Rc74f8d154d5443b6"/>
    <p:sldId xmlns:r="http://schemas.openxmlformats.org/officeDocument/2006/relationships" id="261" r:id="Rabc2d1ebe3b2475a"/>
    <p:sldId xmlns:r="http://schemas.openxmlformats.org/officeDocument/2006/relationships" id="262" r:id="R31defb01795a41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60dca9fe7437d" /><Relationship Type="http://schemas.openxmlformats.org/officeDocument/2006/relationships/slide" Target="/ppt/slides/slide1.xml" Id="Rff24012eeedd45bc" /><Relationship Type="http://schemas.openxmlformats.org/officeDocument/2006/relationships/slide" Target="/ppt/slides/slide2.xml" Id="R8fd1232874a349c5" /><Relationship Type="http://schemas.openxmlformats.org/officeDocument/2006/relationships/slide" Target="/ppt/slides/slide3.xml" Id="R70918f9010294b7c" /><Relationship Type="http://schemas.openxmlformats.org/officeDocument/2006/relationships/slide" Target="/ppt/slides/slide4.xml" Id="R313eeac3da614cb8" /><Relationship Type="http://schemas.openxmlformats.org/officeDocument/2006/relationships/slide" Target="/ppt/slides/slide5.xml" Id="Rc74f8d154d5443b6" /><Relationship Type="http://schemas.openxmlformats.org/officeDocument/2006/relationships/slide" Target="/ppt/slides/slide6.xml" Id="Rabc2d1ebe3b2475a" /><Relationship Type="http://schemas.openxmlformats.org/officeDocument/2006/relationships/slide" Target="/ppt/slides/slide7.xml" Id="R31defb01795a41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eff0b48af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234e5b67a4d0c" /><Relationship Type="http://schemas.openxmlformats.org/officeDocument/2006/relationships/theme" Target="/ppt/slideMasters/theme/theme1.xml" Id="R3b4c1356eb4540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4234e5b67a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2fb26382f44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d4e11fec342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bb3b51f2347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e3350c3d1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38a5580ac48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9c4e7440244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d38a1ab9149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GENS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167 156 932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177 281 137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NORMANN JOHANSSEN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FROHOLDT JOHANSSEN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FROHOLDT JOHANSSEN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NORMANN JOHANSSEN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FROHOLDT JOHANSSEN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FROHOLDT JOHANSSEN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