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bc570182f646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7752cd304f4cc1"/>
  </p:sldMasterIdLst>
  <p:sldIdLst>
    <p:sldId xmlns:r="http://schemas.openxmlformats.org/officeDocument/2006/relationships" id="256" r:id="R33484df21e144c4b"/>
    <p:sldId xmlns:r="http://schemas.openxmlformats.org/officeDocument/2006/relationships" id="257" r:id="Rad883026838d46bf"/>
    <p:sldId xmlns:r="http://schemas.openxmlformats.org/officeDocument/2006/relationships" id="258" r:id="Rb9dae6e5e011492d"/>
    <p:sldId xmlns:r="http://schemas.openxmlformats.org/officeDocument/2006/relationships" id="259" r:id="R611ce7dd4d1d46df"/>
    <p:sldId xmlns:r="http://schemas.openxmlformats.org/officeDocument/2006/relationships" id="260" r:id="Rbeed8fda15f545db"/>
    <p:sldId xmlns:r="http://schemas.openxmlformats.org/officeDocument/2006/relationships" id="261" r:id="R8b8d334e2f6c4dbd"/>
    <p:sldId xmlns:r="http://schemas.openxmlformats.org/officeDocument/2006/relationships" id="262" r:id="Re0a46d0704754c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752cd304f4cc1" /><Relationship Type="http://schemas.openxmlformats.org/officeDocument/2006/relationships/slide" Target="/ppt/slides/slide1.xml" Id="R33484df21e144c4b" /><Relationship Type="http://schemas.openxmlformats.org/officeDocument/2006/relationships/slide" Target="/ppt/slides/slide2.xml" Id="Rad883026838d46bf" /><Relationship Type="http://schemas.openxmlformats.org/officeDocument/2006/relationships/slide" Target="/ppt/slides/slide3.xml" Id="Rb9dae6e5e011492d" /><Relationship Type="http://schemas.openxmlformats.org/officeDocument/2006/relationships/slide" Target="/ppt/slides/slide4.xml" Id="R611ce7dd4d1d46df" /><Relationship Type="http://schemas.openxmlformats.org/officeDocument/2006/relationships/slide" Target="/ppt/slides/slide5.xml" Id="Rbeed8fda15f545db" /><Relationship Type="http://schemas.openxmlformats.org/officeDocument/2006/relationships/slide" Target="/ppt/slides/slide6.xml" Id="R8b8d334e2f6c4dbd" /><Relationship Type="http://schemas.openxmlformats.org/officeDocument/2006/relationships/slide" Target="/ppt/slides/slide7.xml" Id="Re0a46d0704754c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9c26a4f9a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715cdcdec4ac7" /><Relationship Type="http://schemas.openxmlformats.org/officeDocument/2006/relationships/theme" Target="/ppt/slideMasters/theme/theme1.xml" Id="Rf30134594560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715cdcdec4a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80823a1e346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5fa03e4b04b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cd67986fd4c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f4bef0ce1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81ea6a6654d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0ea5a95aa4a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2cac75fb945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