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912fb9266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563fb9d55436b"/>
  </p:sldMasterIdLst>
  <p:sldIdLst>
    <p:sldId xmlns:r="http://schemas.openxmlformats.org/officeDocument/2006/relationships" id="256" r:id="Rcacc558b64f0416b"/>
    <p:sldId xmlns:r="http://schemas.openxmlformats.org/officeDocument/2006/relationships" id="257" r:id="Rd5b38d7821b6454b"/>
    <p:sldId xmlns:r="http://schemas.openxmlformats.org/officeDocument/2006/relationships" id="258" r:id="R0935db52ff174aea"/>
    <p:sldId xmlns:r="http://schemas.openxmlformats.org/officeDocument/2006/relationships" id="259" r:id="Re8f3df3dda364fca"/>
    <p:sldId xmlns:r="http://schemas.openxmlformats.org/officeDocument/2006/relationships" id="260" r:id="R654f122e27fc4ee9"/>
    <p:sldId xmlns:r="http://schemas.openxmlformats.org/officeDocument/2006/relationships" id="261" r:id="Rec1f5df59ee34cd3"/>
    <p:sldId xmlns:r="http://schemas.openxmlformats.org/officeDocument/2006/relationships" id="262" r:id="R768160e6faa9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563fb9d55436b" /><Relationship Type="http://schemas.openxmlformats.org/officeDocument/2006/relationships/slide" Target="/ppt/slides/slide1.xml" Id="Rcacc558b64f0416b" /><Relationship Type="http://schemas.openxmlformats.org/officeDocument/2006/relationships/slide" Target="/ppt/slides/slide2.xml" Id="Rd5b38d7821b6454b" /><Relationship Type="http://schemas.openxmlformats.org/officeDocument/2006/relationships/slide" Target="/ppt/slides/slide3.xml" Id="R0935db52ff174aea" /><Relationship Type="http://schemas.openxmlformats.org/officeDocument/2006/relationships/slide" Target="/ppt/slides/slide4.xml" Id="Re8f3df3dda364fca" /><Relationship Type="http://schemas.openxmlformats.org/officeDocument/2006/relationships/slide" Target="/ppt/slides/slide5.xml" Id="R654f122e27fc4ee9" /><Relationship Type="http://schemas.openxmlformats.org/officeDocument/2006/relationships/slide" Target="/ppt/slides/slide6.xml" Id="Rec1f5df59ee34cd3" /><Relationship Type="http://schemas.openxmlformats.org/officeDocument/2006/relationships/slide" Target="/ppt/slides/slide7.xml" Id="R768160e6faa9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b6e52959a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67669501542fc" /><Relationship Type="http://schemas.openxmlformats.org/officeDocument/2006/relationships/theme" Target="/ppt/slideMasters/theme/theme1.xml" Id="Rb324ab4f401a41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d676695015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5efccb62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71ed45ca948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9d1b7e101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230e301a5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c138e7816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9e3cc28a241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532769d4240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