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3666cc150744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7edb5846ff441b"/>
  </p:sldMasterIdLst>
  <p:sldIdLst>
    <p:sldId xmlns:r="http://schemas.openxmlformats.org/officeDocument/2006/relationships" id="256" r:id="R46656424259b4682"/>
    <p:sldId xmlns:r="http://schemas.openxmlformats.org/officeDocument/2006/relationships" id="257" r:id="R1c3180ad7c7e4368"/>
    <p:sldId xmlns:r="http://schemas.openxmlformats.org/officeDocument/2006/relationships" id="258" r:id="R577a14f796594606"/>
    <p:sldId xmlns:r="http://schemas.openxmlformats.org/officeDocument/2006/relationships" id="259" r:id="Ra049651dfbd1422c"/>
    <p:sldId xmlns:r="http://schemas.openxmlformats.org/officeDocument/2006/relationships" id="260" r:id="R51c773d081264512"/>
    <p:sldId xmlns:r="http://schemas.openxmlformats.org/officeDocument/2006/relationships" id="261" r:id="R7022f8bf7d1c4d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7edb5846ff441b" /><Relationship Type="http://schemas.openxmlformats.org/officeDocument/2006/relationships/slide" Target="/ppt/slides/slide1.xml" Id="R46656424259b4682" /><Relationship Type="http://schemas.openxmlformats.org/officeDocument/2006/relationships/slide" Target="/ppt/slides/slide2.xml" Id="R1c3180ad7c7e4368" /><Relationship Type="http://schemas.openxmlformats.org/officeDocument/2006/relationships/slide" Target="/ppt/slides/slide3.xml" Id="R577a14f796594606" /><Relationship Type="http://schemas.openxmlformats.org/officeDocument/2006/relationships/slide" Target="/ppt/slides/slide4.xml" Id="Ra049651dfbd1422c" /><Relationship Type="http://schemas.openxmlformats.org/officeDocument/2006/relationships/slide" Target="/ppt/slides/slide5.xml" Id="R51c773d081264512" /><Relationship Type="http://schemas.openxmlformats.org/officeDocument/2006/relationships/slide" Target="/ppt/slides/slide6.xml" Id="R7022f8bf7d1c4d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b8dcfe091049d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94e64ab169430b" /><Relationship Type="http://schemas.openxmlformats.org/officeDocument/2006/relationships/theme" Target="/ppt/slideMasters/theme/theme1.xml" Id="Rcae16d4f707443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94e64ab16943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b8f43cfa694a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b444c056584a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a426a361ab47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6ea60ee2c84a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92ea095e7846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c83b8b13ea49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BJØRN KROKEN FAMILIESELSKAP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Øran Øst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6300 Åndalsnes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920 146 708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