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5566d35d7b42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f70ada9fcf4363"/>
  </p:sldMasterIdLst>
  <p:sldIdLst>
    <p:sldId xmlns:r="http://schemas.openxmlformats.org/officeDocument/2006/relationships" id="256" r:id="R17d3438914ec4e82"/>
    <p:sldId xmlns:r="http://schemas.openxmlformats.org/officeDocument/2006/relationships" id="257" r:id="Rf9cd8c882b924210"/>
    <p:sldId xmlns:r="http://schemas.openxmlformats.org/officeDocument/2006/relationships" id="258" r:id="Ra92e378666564038"/>
    <p:sldId xmlns:r="http://schemas.openxmlformats.org/officeDocument/2006/relationships" id="259" r:id="Rcacf49ad5b3443b9"/>
    <p:sldId xmlns:r="http://schemas.openxmlformats.org/officeDocument/2006/relationships" id="260" r:id="R26a410791154418b"/>
    <p:sldId xmlns:r="http://schemas.openxmlformats.org/officeDocument/2006/relationships" id="261" r:id="R6ac2a0ba79bf46ee"/>
    <p:sldId xmlns:r="http://schemas.openxmlformats.org/officeDocument/2006/relationships" id="262" r:id="Re348ee64c93745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f70ada9fcf4363" /><Relationship Type="http://schemas.openxmlformats.org/officeDocument/2006/relationships/slide" Target="/ppt/slides/slide1.xml" Id="R17d3438914ec4e82" /><Relationship Type="http://schemas.openxmlformats.org/officeDocument/2006/relationships/slide" Target="/ppt/slides/slide2.xml" Id="Rf9cd8c882b924210" /><Relationship Type="http://schemas.openxmlformats.org/officeDocument/2006/relationships/slide" Target="/ppt/slides/slide3.xml" Id="Ra92e378666564038" /><Relationship Type="http://schemas.openxmlformats.org/officeDocument/2006/relationships/slide" Target="/ppt/slides/slide4.xml" Id="Rcacf49ad5b3443b9" /><Relationship Type="http://schemas.openxmlformats.org/officeDocument/2006/relationships/slide" Target="/ppt/slides/slide5.xml" Id="R26a410791154418b" /><Relationship Type="http://schemas.openxmlformats.org/officeDocument/2006/relationships/slide" Target="/ppt/slides/slide6.xml" Id="R6ac2a0ba79bf46ee" /><Relationship Type="http://schemas.openxmlformats.org/officeDocument/2006/relationships/slide" Target="/ppt/slides/slide7.xml" Id="Re348ee64c93745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ae810b855e490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6cd3e008484d06" /><Relationship Type="http://schemas.openxmlformats.org/officeDocument/2006/relationships/theme" Target="/ppt/slideMasters/theme/theme1.xml" Id="R8ab3441f58e149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6cd3e008484d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503aa4545b49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91edd752ca45f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a479ec6ce54a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f607519d4e43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75b36fe74c4dd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cf82ad7ac945e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b7ea9dffe644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TARE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TARE INVEST AS ble etablert [år] og holder til i Sortland.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−5 612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−1 230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972 858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1 002 172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ELLINGSEN KNUT ARE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Øvreveien 7B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8402 Sortland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920 137 814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TARE INVEST AS</a:t>
            </a:r>
          </a:p>
        </p:txBody>
      </p:sp>
    </p:spTree>
  </p:cSld>
  <p:clrMapOvr>
    <a:masterClrMapping xmlns:a="http://schemas.openxmlformats.org/drawingml/2006/main"/>
  </p:clrMapOvr>
</p:sld>
</file>