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2902bb3da340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2d6c02f73641cd"/>
  </p:sldMasterIdLst>
  <p:sldIdLst>
    <p:sldId xmlns:r="http://schemas.openxmlformats.org/officeDocument/2006/relationships" id="256" r:id="R470c92cc004346c8"/>
    <p:sldId xmlns:r="http://schemas.openxmlformats.org/officeDocument/2006/relationships" id="257" r:id="R4d1babc346094110"/>
    <p:sldId xmlns:r="http://schemas.openxmlformats.org/officeDocument/2006/relationships" id="258" r:id="Re3215ac15b5f4a69"/>
    <p:sldId xmlns:r="http://schemas.openxmlformats.org/officeDocument/2006/relationships" id="259" r:id="Re79aefdd093d4a9c"/>
    <p:sldId xmlns:r="http://schemas.openxmlformats.org/officeDocument/2006/relationships" id="260" r:id="R7f154b21ed9f464e"/>
    <p:sldId xmlns:r="http://schemas.openxmlformats.org/officeDocument/2006/relationships" id="261" r:id="R261aec441a134243"/>
    <p:sldId xmlns:r="http://schemas.openxmlformats.org/officeDocument/2006/relationships" id="262" r:id="R922e42a5e6f948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d6c02f73641cd" /><Relationship Type="http://schemas.openxmlformats.org/officeDocument/2006/relationships/slide" Target="/ppt/slides/slide1.xml" Id="R470c92cc004346c8" /><Relationship Type="http://schemas.openxmlformats.org/officeDocument/2006/relationships/slide" Target="/ppt/slides/slide2.xml" Id="R4d1babc346094110" /><Relationship Type="http://schemas.openxmlformats.org/officeDocument/2006/relationships/slide" Target="/ppt/slides/slide3.xml" Id="Re3215ac15b5f4a69" /><Relationship Type="http://schemas.openxmlformats.org/officeDocument/2006/relationships/slide" Target="/ppt/slides/slide4.xml" Id="Re79aefdd093d4a9c" /><Relationship Type="http://schemas.openxmlformats.org/officeDocument/2006/relationships/slide" Target="/ppt/slides/slide5.xml" Id="R7f154b21ed9f464e" /><Relationship Type="http://schemas.openxmlformats.org/officeDocument/2006/relationships/slide" Target="/ppt/slides/slide6.xml" Id="R261aec441a134243" /><Relationship Type="http://schemas.openxmlformats.org/officeDocument/2006/relationships/slide" Target="/ppt/slides/slide7.xml" Id="R922e42a5e6f948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962b7c03146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457c309e94a2e" /><Relationship Type="http://schemas.openxmlformats.org/officeDocument/2006/relationships/theme" Target="/ppt/slideMasters/theme/theme1.xml" Id="Rd6023e0ae5a646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9457c309e94a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4b4dac6e447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992b1270440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687ec76ea49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80d30f7104e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41862e4484d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2e6a2d43a49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968c5a3de4c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FRANKE ONSRUD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FRANKE ONSRUD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FRANKE ONSRUD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FRANKE ONSRUD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FRANKE ONSRUD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FRANKE ONSRUD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15 643 897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16 107 619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FRANKE ONSRUD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ONSRUD FRANKE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FRANKE ONSRUD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Kjelsåsveien 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920 126 014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FRANKE ONSRUD HOLDING AS</a:t>
            </a:r>
          </a:p>
        </p:txBody>
      </p:sp>
    </p:spTree>
  </p:cSld>
  <p:clrMapOvr>
    <a:masterClrMapping xmlns:a="http://schemas.openxmlformats.org/drawingml/2006/main"/>
  </p:clrMapOvr>
</p:sld>
</file>