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652a6052034c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395a3d4da9425b"/>
  </p:sldMasterIdLst>
  <p:sldIdLst>
    <p:sldId xmlns:r="http://schemas.openxmlformats.org/officeDocument/2006/relationships" id="256" r:id="R9f435a31d2be4f58"/>
    <p:sldId xmlns:r="http://schemas.openxmlformats.org/officeDocument/2006/relationships" id="257" r:id="Rd5c9bf0147d64926"/>
    <p:sldId xmlns:r="http://schemas.openxmlformats.org/officeDocument/2006/relationships" id="258" r:id="R9c252d16b89e4876"/>
    <p:sldId xmlns:r="http://schemas.openxmlformats.org/officeDocument/2006/relationships" id="259" r:id="Rfa5ffd2e03474b5d"/>
    <p:sldId xmlns:r="http://schemas.openxmlformats.org/officeDocument/2006/relationships" id="260" r:id="R1d7e0db860a54903"/>
    <p:sldId xmlns:r="http://schemas.openxmlformats.org/officeDocument/2006/relationships" id="261" r:id="R97743577fc4d42ad"/>
    <p:sldId xmlns:r="http://schemas.openxmlformats.org/officeDocument/2006/relationships" id="262" r:id="Ra0b02341b3814a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395a3d4da9425b" /><Relationship Type="http://schemas.openxmlformats.org/officeDocument/2006/relationships/slide" Target="/ppt/slides/slide1.xml" Id="R9f435a31d2be4f58" /><Relationship Type="http://schemas.openxmlformats.org/officeDocument/2006/relationships/slide" Target="/ppt/slides/slide2.xml" Id="Rd5c9bf0147d64926" /><Relationship Type="http://schemas.openxmlformats.org/officeDocument/2006/relationships/slide" Target="/ppt/slides/slide3.xml" Id="R9c252d16b89e4876" /><Relationship Type="http://schemas.openxmlformats.org/officeDocument/2006/relationships/slide" Target="/ppt/slides/slide4.xml" Id="Rfa5ffd2e03474b5d" /><Relationship Type="http://schemas.openxmlformats.org/officeDocument/2006/relationships/slide" Target="/ppt/slides/slide5.xml" Id="R1d7e0db860a54903" /><Relationship Type="http://schemas.openxmlformats.org/officeDocument/2006/relationships/slide" Target="/ppt/slides/slide6.xml" Id="R97743577fc4d42ad" /><Relationship Type="http://schemas.openxmlformats.org/officeDocument/2006/relationships/slide" Target="/ppt/slides/slide7.xml" Id="Ra0b02341b3814a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0cffdd532c49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2cd70ee3344ad1" /><Relationship Type="http://schemas.openxmlformats.org/officeDocument/2006/relationships/theme" Target="/ppt/slideMasters/theme/theme1.xml" Id="R2fda75748360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2cd70ee3344a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84120d588e46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f43cd239a48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8eaf83b11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ee946adf94e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8915ce7252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a2f33d84e4b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4ed63112c348e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SKJERNØY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SKJERNØY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986 215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80 706 146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84 589 443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AAL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920 057 764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SKJERNØY INVEST AS</a:t>
            </a:r>
          </a:p>
        </p:txBody>
      </p:sp>
    </p:spTree>
  </p:cSld>
  <p:clrMapOvr>
    <a:masterClrMapping xmlns:a="http://schemas.openxmlformats.org/drawingml/2006/main"/>
  </p:clrMapOvr>
</p:sld>
</file>