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6a4a4564d044f3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8bf2b67e554a3c"/>
  </p:sldMasterIdLst>
  <p:sldIdLst>
    <p:sldId xmlns:r="http://schemas.openxmlformats.org/officeDocument/2006/relationships" id="256" r:id="Rff058ef6f1c54fba"/>
    <p:sldId xmlns:r="http://schemas.openxmlformats.org/officeDocument/2006/relationships" id="257" r:id="Re8e1021917994b4b"/>
    <p:sldId xmlns:r="http://schemas.openxmlformats.org/officeDocument/2006/relationships" id="258" r:id="R3fb57085e5024536"/>
    <p:sldId xmlns:r="http://schemas.openxmlformats.org/officeDocument/2006/relationships" id="259" r:id="Rd71872b790e24930"/>
    <p:sldId xmlns:r="http://schemas.openxmlformats.org/officeDocument/2006/relationships" id="260" r:id="R26f1436c53844cf6"/>
    <p:sldId xmlns:r="http://schemas.openxmlformats.org/officeDocument/2006/relationships" id="261" r:id="R01c001b41a1d4543"/>
    <p:sldId xmlns:r="http://schemas.openxmlformats.org/officeDocument/2006/relationships" id="262" r:id="R486ca4bf6c2545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8bf2b67e554a3c" /><Relationship Type="http://schemas.openxmlformats.org/officeDocument/2006/relationships/slide" Target="/ppt/slides/slide1.xml" Id="Rff058ef6f1c54fba" /><Relationship Type="http://schemas.openxmlformats.org/officeDocument/2006/relationships/slide" Target="/ppt/slides/slide2.xml" Id="Re8e1021917994b4b" /><Relationship Type="http://schemas.openxmlformats.org/officeDocument/2006/relationships/slide" Target="/ppt/slides/slide3.xml" Id="R3fb57085e5024536" /><Relationship Type="http://schemas.openxmlformats.org/officeDocument/2006/relationships/slide" Target="/ppt/slides/slide4.xml" Id="Rd71872b790e24930" /><Relationship Type="http://schemas.openxmlformats.org/officeDocument/2006/relationships/slide" Target="/ppt/slides/slide5.xml" Id="R26f1436c53844cf6" /><Relationship Type="http://schemas.openxmlformats.org/officeDocument/2006/relationships/slide" Target="/ppt/slides/slide6.xml" Id="R01c001b41a1d4543" /><Relationship Type="http://schemas.openxmlformats.org/officeDocument/2006/relationships/slide" Target="/ppt/slides/slide7.xml" Id="R486ca4bf6c2545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14062a631b438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c07e4d8b5f4592" /><Relationship Type="http://schemas.openxmlformats.org/officeDocument/2006/relationships/theme" Target="/ppt/slideMasters/theme/theme1.xml" Id="Rf0d5d0b393d7448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dc07e4d8b5f459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81169e9c3f4d0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488447454f468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95b48ef2fa41a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7a2b5cce1049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eda4d2172e462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221dd3e7e04ba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9201b4c31c4a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AZTEK TP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AZTEK TP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AZTEK TP AS ble etablert [år] og holder til i Larkollen.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AZTEK TP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AZTEK TP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AZTEK TP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616 271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427 551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434 651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5 156 018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5 424 301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AZTEK TP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ROER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AZTEK TP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Teibernveien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1560 Larkollen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920 039 421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AZTEK TP AS</a:t>
            </a:r>
          </a:p>
        </p:txBody>
      </p:sp>
    </p:spTree>
  </p:cSld>
  <p:clrMapOvr>
    <a:masterClrMapping xmlns:a="http://schemas.openxmlformats.org/drawingml/2006/main"/>
  </p:clrMapOvr>
</p:sld>
</file>