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f9fb4eb01446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b59d9e5c694c4f"/>
  </p:sldMasterIdLst>
  <p:sldIdLst>
    <p:sldId xmlns:r="http://schemas.openxmlformats.org/officeDocument/2006/relationships" id="256" r:id="Rb6bc54bc68654c3d"/>
    <p:sldId xmlns:r="http://schemas.openxmlformats.org/officeDocument/2006/relationships" id="257" r:id="R279d7b2b5fa54e9c"/>
    <p:sldId xmlns:r="http://schemas.openxmlformats.org/officeDocument/2006/relationships" id="258" r:id="R4ea9d42a979242ae"/>
    <p:sldId xmlns:r="http://schemas.openxmlformats.org/officeDocument/2006/relationships" id="259" r:id="Rbcb01f48ce4a48cb"/>
    <p:sldId xmlns:r="http://schemas.openxmlformats.org/officeDocument/2006/relationships" id="260" r:id="Re60283bb29ad48a9"/>
    <p:sldId xmlns:r="http://schemas.openxmlformats.org/officeDocument/2006/relationships" id="261" r:id="R27b40c04799b4949"/>
    <p:sldId xmlns:r="http://schemas.openxmlformats.org/officeDocument/2006/relationships" id="262" r:id="Rf8541b6e307e4c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59d9e5c694c4f" /><Relationship Type="http://schemas.openxmlformats.org/officeDocument/2006/relationships/slide" Target="/ppt/slides/slide1.xml" Id="Rb6bc54bc68654c3d" /><Relationship Type="http://schemas.openxmlformats.org/officeDocument/2006/relationships/slide" Target="/ppt/slides/slide2.xml" Id="R279d7b2b5fa54e9c" /><Relationship Type="http://schemas.openxmlformats.org/officeDocument/2006/relationships/slide" Target="/ppt/slides/slide3.xml" Id="R4ea9d42a979242ae" /><Relationship Type="http://schemas.openxmlformats.org/officeDocument/2006/relationships/slide" Target="/ppt/slides/slide4.xml" Id="Rbcb01f48ce4a48cb" /><Relationship Type="http://schemas.openxmlformats.org/officeDocument/2006/relationships/slide" Target="/ppt/slides/slide5.xml" Id="Re60283bb29ad48a9" /><Relationship Type="http://schemas.openxmlformats.org/officeDocument/2006/relationships/slide" Target="/ppt/slides/slide6.xml" Id="R27b40c04799b4949" /><Relationship Type="http://schemas.openxmlformats.org/officeDocument/2006/relationships/slide" Target="/ppt/slides/slide7.xml" Id="Rf8541b6e307e4c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c88f7129e4b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8294954194bcb" /><Relationship Type="http://schemas.openxmlformats.org/officeDocument/2006/relationships/theme" Target="/ppt/slideMasters/theme/theme1.xml" Id="R499dd348e10549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08294954194b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c4a2a6af847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424dc71ef44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91f08ef2041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fdd8e1ac649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7876672bb42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cd47a9d9f4e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1acb62d0940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KONFEKSJON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KONFEKSJON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951 575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KILVÆR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HAGBART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KILVÆR EILERTSEN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E. Paulsens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920 037 577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