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27ae7b47494e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cb11185954894"/>
  </p:sldMasterIdLst>
  <p:sldIdLst>
    <p:sldId xmlns:r="http://schemas.openxmlformats.org/officeDocument/2006/relationships" id="256" r:id="Rf18c887ae4c249c3"/>
    <p:sldId xmlns:r="http://schemas.openxmlformats.org/officeDocument/2006/relationships" id="257" r:id="R398ec2a168cf4752"/>
    <p:sldId xmlns:r="http://schemas.openxmlformats.org/officeDocument/2006/relationships" id="258" r:id="R66768e68b1464ab4"/>
    <p:sldId xmlns:r="http://schemas.openxmlformats.org/officeDocument/2006/relationships" id="259" r:id="R790a67d608364435"/>
    <p:sldId xmlns:r="http://schemas.openxmlformats.org/officeDocument/2006/relationships" id="260" r:id="Raa3dad026699480e"/>
    <p:sldId xmlns:r="http://schemas.openxmlformats.org/officeDocument/2006/relationships" id="261" r:id="Rc6a0119363d0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cb11185954894" /><Relationship Type="http://schemas.openxmlformats.org/officeDocument/2006/relationships/slide" Target="/ppt/slides/slide1.xml" Id="Rf18c887ae4c249c3" /><Relationship Type="http://schemas.openxmlformats.org/officeDocument/2006/relationships/slide" Target="/ppt/slides/slide2.xml" Id="R398ec2a168cf4752" /><Relationship Type="http://schemas.openxmlformats.org/officeDocument/2006/relationships/slide" Target="/ppt/slides/slide3.xml" Id="R66768e68b1464ab4" /><Relationship Type="http://schemas.openxmlformats.org/officeDocument/2006/relationships/slide" Target="/ppt/slides/slide4.xml" Id="R790a67d608364435" /><Relationship Type="http://schemas.openxmlformats.org/officeDocument/2006/relationships/slide" Target="/ppt/slides/slide5.xml" Id="Raa3dad026699480e" /><Relationship Type="http://schemas.openxmlformats.org/officeDocument/2006/relationships/slide" Target="/ppt/slides/slide6.xml" Id="Rc6a0119363d0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55981a1df43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f99d8a0c2427b" /><Relationship Type="http://schemas.openxmlformats.org/officeDocument/2006/relationships/theme" Target="/ppt/slideMasters/theme/theme1.xml" Id="R24dbd3743dca4f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cf99d8a0c242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639645b654e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c96e4c201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f5b20f89942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764371dd949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75030e80041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fb11ae6fb40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