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809e0ff45941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dd53b52c7c47ef"/>
  </p:sldMasterIdLst>
  <p:sldIdLst>
    <p:sldId xmlns:r="http://schemas.openxmlformats.org/officeDocument/2006/relationships" id="256" r:id="R8bcd0a476aa84a7e"/>
    <p:sldId xmlns:r="http://schemas.openxmlformats.org/officeDocument/2006/relationships" id="257" r:id="R94f810c7fda5442a"/>
    <p:sldId xmlns:r="http://schemas.openxmlformats.org/officeDocument/2006/relationships" id="258" r:id="Rdd7f8d0c8dd8407b"/>
    <p:sldId xmlns:r="http://schemas.openxmlformats.org/officeDocument/2006/relationships" id="259" r:id="Re1eb5b854c1d4e56"/>
    <p:sldId xmlns:r="http://schemas.openxmlformats.org/officeDocument/2006/relationships" id="260" r:id="R4111dfa9cf614eac"/>
    <p:sldId xmlns:r="http://schemas.openxmlformats.org/officeDocument/2006/relationships" id="261" r:id="R301183c2fc2b4658"/>
    <p:sldId xmlns:r="http://schemas.openxmlformats.org/officeDocument/2006/relationships" id="262" r:id="R3a6de96e64c7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d53b52c7c47ef" /><Relationship Type="http://schemas.openxmlformats.org/officeDocument/2006/relationships/slide" Target="/ppt/slides/slide1.xml" Id="R8bcd0a476aa84a7e" /><Relationship Type="http://schemas.openxmlformats.org/officeDocument/2006/relationships/slide" Target="/ppt/slides/slide2.xml" Id="R94f810c7fda5442a" /><Relationship Type="http://schemas.openxmlformats.org/officeDocument/2006/relationships/slide" Target="/ppt/slides/slide3.xml" Id="Rdd7f8d0c8dd8407b" /><Relationship Type="http://schemas.openxmlformats.org/officeDocument/2006/relationships/slide" Target="/ppt/slides/slide4.xml" Id="Re1eb5b854c1d4e56" /><Relationship Type="http://schemas.openxmlformats.org/officeDocument/2006/relationships/slide" Target="/ppt/slides/slide5.xml" Id="R4111dfa9cf614eac" /><Relationship Type="http://schemas.openxmlformats.org/officeDocument/2006/relationships/slide" Target="/ppt/slides/slide6.xml" Id="R301183c2fc2b4658" /><Relationship Type="http://schemas.openxmlformats.org/officeDocument/2006/relationships/slide" Target="/ppt/slides/slide7.xml" Id="R3a6de96e64c7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5d55e215c47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43e15dc0a4df1" /><Relationship Type="http://schemas.openxmlformats.org/officeDocument/2006/relationships/theme" Target="/ppt/slideMasters/theme/theme1.xml" Id="R2e6e638817324d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43e15dc0a4d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e1db25b994b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5a78d9fce40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76c657218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6368fc31f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e8303d67442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c594b082341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5dfc3b4924f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FREDENSBORG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 11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−3 815 176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38 601 223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191 781 073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 KRAGERØ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 Strandvei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11 AS</a:t>
            </a:r>
          </a:p>
        </p:txBody>
      </p:sp>
    </p:spTree>
  </p:cSld>
  <p:clrMapOvr>
    <a:masterClrMapping xmlns:a="http://schemas.openxmlformats.org/drawingml/2006/main"/>
  </p:clrMapOvr>
</p:sld>
</file>