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92e82d62b4b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431a0dfd54986"/>
  </p:sldMasterIdLst>
  <p:sldIdLst>
    <p:sldId xmlns:r="http://schemas.openxmlformats.org/officeDocument/2006/relationships" id="256" r:id="R2fe0dcbd7f5e4896"/>
    <p:sldId xmlns:r="http://schemas.openxmlformats.org/officeDocument/2006/relationships" id="257" r:id="R9e79030040094834"/>
    <p:sldId xmlns:r="http://schemas.openxmlformats.org/officeDocument/2006/relationships" id="258" r:id="R7ca49eff59bf4c83"/>
    <p:sldId xmlns:r="http://schemas.openxmlformats.org/officeDocument/2006/relationships" id="259" r:id="R4df1e844bf5041e9"/>
    <p:sldId xmlns:r="http://schemas.openxmlformats.org/officeDocument/2006/relationships" id="260" r:id="R44b706ebe1de404f"/>
    <p:sldId xmlns:r="http://schemas.openxmlformats.org/officeDocument/2006/relationships" id="261" r:id="R5bc3f8fdb47c44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431a0dfd54986" /><Relationship Type="http://schemas.openxmlformats.org/officeDocument/2006/relationships/slide" Target="/ppt/slides/slide1.xml" Id="R2fe0dcbd7f5e4896" /><Relationship Type="http://schemas.openxmlformats.org/officeDocument/2006/relationships/slide" Target="/ppt/slides/slide2.xml" Id="R9e79030040094834" /><Relationship Type="http://schemas.openxmlformats.org/officeDocument/2006/relationships/slide" Target="/ppt/slides/slide3.xml" Id="R7ca49eff59bf4c83" /><Relationship Type="http://schemas.openxmlformats.org/officeDocument/2006/relationships/slide" Target="/ppt/slides/slide4.xml" Id="R4df1e844bf5041e9" /><Relationship Type="http://schemas.openxmlformats.org/officeDocument/2006/relationships/slide" Target="/ppt/slides/slide5.xml" Id="R44b706ebe1de404f" /><Relationship Type="http://schemas.openxmlformats.org/officeDocument/2006/relationships/slide" Target="/ppt/slides/slide6.xml" Id="R5bc3f8fdb47c44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3cdbb52bc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aff2327f474f" /><Relationship Type="http://schemas.openxmlformats.org/officeDocument/2006/relationships/theme" Target="/ppt/slideMasters/theme/theme1.xml" Id="R3b069ab6f6664d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7aff2327f47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5618043da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12b1cc848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4fe1642c9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6ade9c303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ceec9b323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920b90d4640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SCANDIBUSS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