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67386979b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e376717834f47"/>
  </p:sldMasterIdLst>
  <p:sldIdLst>
    <p:sldId xmlns:r="http://schemas.openxmlformats.org/officeDocument/2006/relationships" id="256" r:id="Rd2379d88c05c486f"/>
    <p:sldId xmlns:r="http://schemas.openxmlformats.org/officeDocument/2006/relationships" id="257" r:id="R99b3466715db4feb"/>
    <p:sldId xmlns:r="http://schemas.openxmlformats.org/officeDocument/2006/relationships" id="258" r:id="Ra87f6057abe347c8"/>
    <p:sldId xmlns:r="http://schemas.openxmlformats.org/officeDocument/2006/relationships" id="259" r:id="R7ae7cfdea2474e18"/>
    <p:sldId xmlns:r="http://schemas.openxmlformats.org/officeDocument/2006/relationships" id="260" r:id="Rf20f47ca8ccd4087"/>
    <p:sldId xmlns:r="http://schemas.openxmlformats.org/officeDocument/2006/relationships" id="261" r:id="R1057829fdc444390"/>
    <p:sldId xmlns:r="http://schemas.openxmlformats.org/officeDocument/2006/relationships" id="262" r:id="Rd63c87c7f83945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e376717834f47" /><Relationship Type="http://schemas.openxmlformats.org/officeDocument/2006/relationships/slide" Target="/ppt/slides/slide1.xml" Id="Rd2379d88c05c486f" /><Relationship Type="http://schemas.openxmlformats.org/officeDocument/2006/relationships/slide" Target="/ppt/slides/slide2.xml" Id="R99b3466715db4feb" /><Relationship Type="http://schemas.openxmlformats.org/officeDocument/2006/relationships/slide" Target="/ppt/slides/slide3.xml" Id="Ra87f6057abe347c8" /><Relationship Type="http://schemas.openxmlformats.org/officeDocument/2006/relationships/slide" Target="/ppt/slides/slide4.xml" Id="R7ae7cfdea2474e18" /><Relationship Type="http://schemas.openxmlformats.org/officeDocument/2006/relationships/slide" Target="/ppt/slides/slide5.xml" Id="Rf20f47ca8ccd4087" /><Relationship Type="http://schemas.openxmlformats.org/officeDocument/2006/relationships/slide" Target="/ppt/slides/slide6.xml" Id="R1057829fdc444390" /><Relationship Type="http://schemas.openxmlformats.org/officeDocument/2006/relationships/slide" Target="/ppt/slides/slide7.xml" Id="Rd63c87c7f83945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737157a51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3dbb30584372" /><Relationship Type="http://schemas.openxmlformats.org/officeDocument/2006/relationships/theme" Target="/ppt/slideMasters/theme/theme1.xml" Id="R0ba88f70b5a0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53dbb305843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c606c6c70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fea0a51a5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ea549da99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7a9ff5801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c88f3e80e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70f14681e42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6781300a1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