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e27181bbde4c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b614dd895d462e"/>
  </p:sldMasterIdLst>
  <p:sldIdLst>
    <p:sldId xmlns:r="http://schemas.openxmlformats.org/officeDocument/2006/relationships" id="256" r:id="Refc012b0630142a9"/>
    <p:sldId xmlns:r="http://schemas.openxmlformats.org/officeDocument/2006/relationships" id="257" r:id="R10e55322c2674d16"/>
    <p:sldId xmlns:r="http://schemas.openxmlformats.org/officeDocument/2006/relationships" id="258" r:id="R123e763b1f2e4881"/>
    <p:sldId xmlns:r="http://schemas.openxmlformats.org/officeDocument/2006/relationships" id="259" r:id="Raeb7ff2319fe4591"/>
    <p:sldId xmlns:r="http://schemas.openxmlformats.org/officeDocument/2006/relationships" id="260" r:id="R6cca3ebf49e8450e"/>
    <p:sldId xmlns:r="http://schemas.openxmlformats.org/officeDocument/2006/relationships" id="261" r:id="R640e7a0fa6884cb9"/>
    <p:sldId xmlns:r="http://schemas.openxmlformats.org/officeDocument/2006/relationships" id="262" r:id="Rea74ea8a224246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b614dd895d462e" /><Relationship Type="http://schemas.openxmlformats.org/officeDocument/2006/relationships/slide" Target="/ppt/slides/slide1.xml" Id="Refc012b0630142a9" /><Relationship Type="http://schemas.openxmlformats.org/officeDocument/2006/relationships/slide" Target="/ppt/slides/slide2.xml" Id="R10e55322c2674d16" /><Relationship Type="http://schemas.openxmlformats.org/officeDocument/2006/relationships/slide" Target="/ppt/slides/slide3.xml" Id="R123e763b1f2e4881" /><Relationship Type="http://schemas.openxmlformats.org/officeDocument/2006/relationships/slide" Target="/ppt/slides/slide4.xml" Id="Raeb7ff2319fe4591" /><Relationship Type="http://schemas.openxmlformats.org/officeDocument/2006/relationships/slide" Target="/ppt/slides/slide5.xml" Id="R6cca3ebf49e8450e" /><Relationship Type="http://schemas.openxmlformats.org/officeDocument/2006/relationships/slide" Target="/ppt/slides/slide6.xml" Id="R640e7a0fa6884cb9" /><Relationship Type="http://schemas.openxmlformats.org/officeDocument/2006/relationships/slide" Target="/ppt/slides/slide7.xml" Id="Rea74ea8a224246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42e8d6cef946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20ec333e44cab" /><Relationship Type="http://schemas.openxmlformats.org/officeDocument/2006/relationships/theme" Target="/ppt/slideMasters/theme/theme1.xml" Id="R0e0f91efafd349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920ec333e44c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afb8a0e9940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5bbf4fdf34d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5ce193c9648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7d0662cc340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e599d268f43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363706f5a46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9769bfdad4a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OBA INVEST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TROND LEIF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Spelhaugen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5147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919 948 310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