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4c0417fab48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f8ac47594b4316"/>
  </p:sldMasterIdLst>
  <p:sldIdLst>
    <p:sldId xmlns:r="http://schemas.openxmlformats.org/officeDocument/2006/relationships" id="256" r:id="R1c81640471334b13"/>
    <p:sldId xmlns:r="http://schemas.openxmlformats.org/officeDocument/2006/relationships" id="257" r:id="Raa59a2c1dd124353"/>
    <p:sldId xmlns:r="http://schemas.openxmlformats.org/officeDocument/2006/relationships" id="258" r:id="R56d06a21732e4d8c"/>
    <p:sldId xmlns:r="http://schemas.openxmlformats.org/officeDocument/2006/relationships" id="259" r:id="R84c8efb55c5f438d"/>
    <p:sldId xmlns:r="http://schemas.openxmlformats.org/officeDocument/2006/relationships" id="260" r:id="R71b403428eee46ee"/>
    <p:sldId xmlns:r="http://schemas.openxmlformats.org/officeDocument/2006/relationships" id="261" r:id="R99aafdd17f8043d4"/>
    <p:sldId xmlns:r="http://schemas.openxmlformats.org/officeDocument/2006/relationships" id="262" r:id="R9dfd76ed979f49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8ac47594b4316" /><Relationship Type="http://schemas.openxmlformats.org/officeDocument/2006/relationships/slide" Target="/ppt/slides/slide1.xml" Id="R1c81640471334b13" /><Relationship Type="http://schemas.openxmlformats.org/officeDocument/2006/relationships/slide" Target="/ppt/slides/slide2.xml" Id="Raa59a2c1dd124353" /><Relationship Type="http://schemas.openxmlformats.org/officeDocument/2006/relationships/slide" Target="/ppt/slides/slide3.xml" Id="R56d06a21732e4d8c" /><Relationship Type="http://schemas.openxmlformats.org/officeDocument/2006/relationships/slide" Target="/ppt/slides/slide4.xml" Id="R84c8efb55c5f438d" /><Relationship Type="http://schemas.openxmlformats.org/officeDocument/2006/relationships/slide" Target="/ppt/slides/slide5.xml" Id="R71b403428eee46ee" /><Relationship Type="http://schemas.openxmlformats.org/officeDocument/2006/relationships/slide" Target="/ppt/slides/slide6.xml" Id="R99aafdd17f8043d4" /><Relationship Type="http://schemas.openxmlformats.org/officeDocument/2006/relationships/slide" Target="/ppt/slides/slide7.xml" Id="R9dfd76ed979f49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57cf58117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abc86cb224bc6" /><Relationship Type="http://schemas.openxmlformats.org/officeDocument/2006/relationships/theme" Target="/ppt/slideMasters/theme/theme1.xml" Id="Rad56710b5ff6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dabc86cb224b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04b753b0b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7cbad3ae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cb021ba3e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168dddcf3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b157fca3548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f14a4e2f4d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57205a51d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