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ce8d9c3c7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74e8da48f14b40"/>
  </p:sldMasterIdLst>
  <p:sldIdLst>
    <p:sldId xmlns:r="http://schemas.openxmlformats.org/officeDocument/2006/relationships" id="256" r:id="R563a80da8ef848ee"/>
    <p:sldId xmlns:r="http://schemas.openxmlformats.org/officeDocument/2006/relationships" id="257" r:id="Rd410c4e0f28a4e83"/>
    <p:sldId xmlns:r="http://schemas.openxmlformats.org/officeDocument/2006/relationships" id="258" r:id="Rfa4b68a4864141ad"/>
    <p:sldId xmlns:r="http://schemas.openxmlformats.org/officeDocument/2006/relationships" id="259" r:id="R555f5613059c4509"/>
    <p:sldId xmlns:r="http://schemas.openxmlformats.org/officeDocument/2006/relationships" id="260" r:id="R0cb07ecaa41e4ab9"/>
    <p:sldId xmlns:r="http://schemas.openxmlformats.org/officeDocument/2006/relationships" id="261" r:id="R7f51be503a8042a6"/>
    <p:sldId xmlns:r="http://schemas.openxmlformats.org/officeDocument/2006/relationships" id="262" r:id="R37c9017f7dc8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4e8da48f14b40" /><Relationship Type="http://schemas.openxmlformats.org/officeDocument/2006/relationships/slide" Target="/ppt/slides/slide1.xml" Id="R563a80da8ef848ee" /><Relationship Type="http://schemas.openxmlformats.org/officeDocument/2006/relationships/slide" Target="/ppt/slides/slide2.xml" Id="Rd410c4e0f28a4e83" /><Relationship Type="http://schemas.openxmlformats.org/officeDocument/2006/relationships/slide" Target="/ppt/slides/slide3.xml" Id="Rfa4b68a4864141ad" /><Relationship Type="http://schemas.openxmlformats.org/officeDocument/2006/relationships/slide" Target="/ppt/slides/slide4.xml" Id="R555f5613059c4509" /><Relationship Type="http://schemas.openxmlformats.org/officeDocument/2006/relationships/slide" Target="/ppt/slides/slide5.xml" Id="R0cb07ecaa41e4ab9" /><Relationship Type="http://schemas.openxmlformats.org/officeDocument/2006/relationships/slide" Target="/ppt/slides/slide6.xml" Id="R7f51be503a8042a6" /><Relationship Type="http://schemas.openxmlformats.org/officeDocument/2006/relationships/slide" Target="/ppt/slides/slide7.xml" Id="R37c9017f7dc8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f44ad527b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fb6aea10e444a" /><Relationship Type="http://schemas.openxmlformats.org/officeDocument/2006/relationships/theme" Target="/ppt/slideMasters/theme/theme1.xml" Id="Rf3d0653bffbf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fb6aea10e44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a658f53ea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c5c56c08d43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f3080312c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946c4c212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c4fae82884c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2dcfed9ea4e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6e6530954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17 427 146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21 333 976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30 214 702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