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e67ddd9b8e4d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7de63e3fb94f13"/>
  </p:sldMasterIdLst>
  <p:sldIdLst>
    <p:sldId xmlns:r="http://schemas.openxmlformats.org/officeDocument/2006/relationships" id="256" r:id="R6c3a01db3c7b4458"/>
    <p:sldId xmlns:r="http://schemas.openxmlformats.org/officeDocument/2006/relationships" id="257" r:id="R5f807853c3f74c05"/>
    <p:sldId xmlns:r="http://schemas.openxmlformats.org/officeDocument/2006/relationships" id="258" r:id="R8b66f214fe4d4275"/>
    <p:sldId xmlns:r="http://schemas.openxmlformats.org/officeDocument/2006/relationships" id="259" r:id="R0bb1bcf9d2934359"/>
    <p:sldId xmlns:r="http://schemas.openxmlformats.org/officeDocument/2006/relationships" id="260" r:id="R8a4ed98404194666"/>
    <p:sldId xmlns:r="http://schemas.openxmlformats.org/officeDocument/2006/relationships" id="261" r:id="R73117ce2816047f4"/>
    <p:sldId xmlns:r="http://schemas.openxmlformats.org/officeDocument/2006/relationships" id="262" r:id="R09b79ebd178644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7de63e3fb94f13" /><Relationship Type="http://schemas.openxmlformats.org/officeDocument/2006/relationships/slide" Target="/ppt/slides/slide1.xml" Id="R6c3a01db3c7b4458" /><Relationship Type="http://schemas.openxmlformats.org/officeDocument/2006/relationships/slide" Target="/ppt/slides/slide2.xml" Id="R5f807853c3f74c05" /><Relationship Type="http://schemas.openxmlformats.org/officeDocument/2006/relationships/slide" Target="/ppt/slides/slide3.xml" Id="R8b66f214fe4d4275" /><Relationship Type="http://schemas.openxmlformats.org/officeDocument/2006/relationships/slide" Target="/ppt/slides/slide4.xml" Id="R0bb1bcf9d2934359" /><Relationship Type="http://schemas.openxmlformats.org/officeDocument/2006/relationships/slide" Target="/ppt/slides/slide5.xml" Id="R8a4ed98404194666" /><Relationship Type="http://schemas.openxmlformats.org/officeDocument/2006/relationships/slide" Target="/ppt/slides/slide6.xml" Id="R73117ce2816047f4" /><Relationship Type="http://schemas.openxmlformats.org/officeDocument/2006/relationships/slide" Target="/ppt/slides/slide7.xml" Id="R09b79ebd178644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a5b81d5de443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9ca35949fd484e" /><Relationship Type="http://schemas.openxmlformats.org/officeDocument/2006/relationships/theme" Target="/ppt/slideMasters/theme/theme1.xml" Id="R2a4d3102a1b749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a9ca35949fd48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a1b61d3dbc44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a3d9abad3a42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b2f311786948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d7c57277804d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22f27a37bf4e0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27ba1002a14da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de3323895c471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REED SKAGEN 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REED SKAGEN II AS ble etablert [år] og holder til i Paradis.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2 385 514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943 298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757 964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47 977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1 179 216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REED SKAGEN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 Kjødes veg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5232 Paradis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919 880 708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