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71e6554e5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f5f6447ed4b05"/>
  </p:sldMasterIdLst>
  <p:sldIdLst>
    <p:sldId xmlns:r="http://schemas.openxmlformats.org/officeDocument/2006/relationships" id="256" r:id="R519447e132b34744"/>
    <p:sldId xmlns:r="http://schemas.openxmlformats.org/officeDocument/2006/relationships" id="257" r:id="R85d95bef23a3487b"/>
    <p:sldId xmlns:r="http://schemas.openxmlformats.org/officeDocument/2006/relationships" id="258" r:id="Rb6d81d192d484b62"/>
    <p:sldId xmlns:r="http://schemas.openxmlformats.org/officeDocument/2006/relationships" id="259" r:id="R2b3302abd1fe4d44"/>
    <p:sldId xmlns:r="http://schemas.openxmlformats.org/officeDocument/2006/relationships" id="260" r:id="R83ab1a327242476c"/>
    <p:sldId xmlns:r="http://schemas.openxmlformats.org/officeDocument/2006/relationships" id="261" r:id="R36d49b9698cc4249"/>
    <p:sldId xmlns:r="http://schemas.openxmlformats.org/officeDocument/2006/relationships" id="262" r:id="R1c0b29487f07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f5f6447ed4b05" /><Relationship Type="http://schemas.openxmlformats.org/officeDocument/2006/relationships/slide" Target="/ppt/slides/slide1.xml" Id="R519447e132b34744" /><Relationship Type="http://schemas.openxmlformats.org/officeDocument/2006/relationships/slide" Target="/ppt/slides/slide2.xml" Id="R85d95bef23a3487b" /><Relationship Type="http://schemas.openxmlformats.org/officeDocument/2006/relationships/slide" Target="/ppt/slides/slide3.xml" Id="Rb6d81d192d484b62" /><Relationship Type="http://schemas.openxmlformats.org/officeDocument/2006/relationships/slide" Target="/ppt/slides/slide4.xml" Id="R2b3302abd1fe4d44" /><Relationship Type="http://schemas.openxmlformats.org/officeDocument/2006/relationships/slide" Target="/ppt/slides/slide5.xml" Id="R83ab1a327242476c" /><Relationship Type="http://schemas.openxmlformats.org/officeDocument/2006/relationships/slide" Target="/ppt/slides/slide6.xml" Id="R36d49b9698cc4249" /><Relationship Type="http://schemas.openxmlformats.org/officeDocument/2006/relationships/slide" Target="/ppt/slides/slide7.xml" Id="R1c0b29487f07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80ef2e78b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796ca6f8406b" /><Relationship Type="http://schemas.openxmlformats.org/officeDocument/2006/relationships/theme" Target="/ppt/slideMasters/theme/theme1.xml" Id="R9d2e2c83412d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d796ca6f8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ab70136a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b8dca13b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bc35d142c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d7e9b6be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8ed69efb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50e97e74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d9d492f88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II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943 298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SKAGEN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