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5bfa5b70d34a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26a8329644be0"/>
  </p:sldMasterIdLst>
  <p:sldIdLst>
    <p:sldId xmlns:r="http://schemas.openxmlformats.org/officeDocument/2006/relationships" id="256" r:id="R7fd9aaca061945ae"/>
    <p:sldId xmlns:r="http://schemas.openxmlformats.org/officeDocument/2006/relationships" id="257" r:id="Rf5a40b42c58f4614"/>
    <p:sldId xmlns:r="http://schemas.openxmlformats.org/officeDocument/2006/relationships" id="258" r:id="Rb898941908014a8b"/>
    <p:sldId xmlns:r="http://schemas.openxmlformats.org/officeDocument/2006/relationships" id="259" r:id="Re36d929caabd48e6"/>
    <p:sldId xmlns:r="http://schemas.openxmlformats.org/officeDocument/2006/relationships" id="260" r:id="R1f4ac2be00d54f32"/>
    <p:sldId xmlns:r="http://schemas.openxmlformats.org/officeDocument/2006/relationships" id="261" r:id="R7de3eba3e65542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26a8329644be0" /><Relationship Type="http://schemas.openxmlformats.org/officeDocument/2006/relationships/slide" Target="/ppt/slides/slide1.xml" Id="R7fd9aaca061945ae" /><Relationship Type="http://schemas.openxmlformats.org/officeDocument/2006/relationships/slide" Target="/ppt/slides/slide2.xml" Id="Rf5a40b42c58f4614" /><Relationship Type="http://schemas.openxmlformats.org/officeDocument/2006/relationships/slide" Target="/ppt/slides/slide3.xml" Id="Rb898941908014a8b" /><Relationship Type="http://schemas.openxmlformats.org/officeDocument/2006/relationships/slide" Target="/ppt/slides/slide4.xml" Id="Re36d929caabd48e6" /><Relationship Type="http://schemas.openxmlformats.org/officeDocument/2006/relationships/slide" Target="/ppt/slides/slide5.xml" Id="R1f4ac2be00d54f32" /><Relationship Type="http://schemas.openxmlformats.org/officeDocument/2006/relationships/slide" Target="/ppt/slides/slide6.xml" Id="R7de3eba3e65542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69a5a613942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e2aafad5a48ea" /><Relationship Type="http://schemas.openxmlformats.org/officeDocument/2006/relationships/theme" Target="/ppt/slideMasters/theme/theme1.xml" Id="Recad6b6f3e4849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ee2aafad5a48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5a07b35a241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0bcf800a043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580e719224e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e76093eb24a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0d165295f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fc1e1dfc44f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