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5670f39fec45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5d745cd44e4815"/>
  </p:sldMasterIdLst>
  <p:sldIdLst>
    <p:sldId xmlns:r="http://schemas.openxmlformats.org/officeDocument/2006/relationships" id="256" r:id="R491f1726e57a470c"/>
    <p:sldId xmlns:r="http://schemas.openxmlformats.org/officeDocument/2006/relationships" id="257" r:id="R348796d6f0e44183"/>
    <p:sldId xmlns:r="http://schemas.openxmlformats.org/officeDocument/2006/relationships" id="258" r:id="R36400ce08a654987"/>
    <p:sldId xmlns:r="http://schemas.openxmlformats.org/officeDocument/2006/relationships" id="259" r:id="R6ae0ade674504463"/>
    <p:sldId xmlns:r="http://schemas.openxmlformats.org/officeDocument/2006/relationships" id="260" r:id="Rc1911d78ee9d4300"/>
    <p:sldId xmlns:r="http://schemas.openxmlformats.org/officeDocument/2006/relationships" id="261" r:id="Rb1df81a013df4733"/>
    <p:sldId xmlns:r="http://schemas.openxmlformats.org/officeDocument/2006/relationships" id="262" r:id="R5cc38a195d9b4b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5d745cd44e4815" /><Relationship Type="http://schemas.openxmlformats.org/officeDocument/2006/relationships/slide" Target="/ppt/slides/slide1.xml" Id="R491f1726e57a470c" /><Relationship Type="http://schemas.openxmlformats.org/officeDocument/2006/relationships/slide" Target="/ppt/slides/slide2.xml" Id="R348796d6f0e44183" /><Relationship Type="http://schemas.openxmlformats.org/officeDocument/2006/relationships/slide" Target="/ppt/slides/slide3.xml" Id="R36400ce08a654987" /><Relationship Type="http://schemas.openxmlformats.org/officeDocument/2006/relationships/slide" Target="/ppt/slides/slide4.xml" Id="R6ae0ade674504463" /><Relationship Type="http://schemas.openxmlformats.org/officeDocument/2006/relationships/slide" Target="/ppt/slides/slide5.xml" Id="Rc1911d78ee9d4300" /><Relationship Type="http://schemas.openxmlformats.org/officeDocument/2006/relationships/slide" Target="/ppt/slides/slide6.xml" Id="Rb1df81a013df4733" /><Relationship Type="http://schemas.openxmlformats.org/officeDocument/2006/relationships/slide" Target="/ppt/slides/slide7.xml" Id="R5cc38a195d9b4b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1a2b17cc4f4b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d62c1e2874061" /><Relationship Type="http://schemas.openxmlformats.org/officeDocument/2006/relationships/theme" Target="/ppt/slideMasters/theme/theme1.xml" Id="Re0b1d612e7764e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0d62c1e28740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5a89659684c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9109f22eb42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e3d9480c14c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16eedd31b40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3bf778faa4a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8533c04f04f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dcb4e55b242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NOVA NORTH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NOVA NORTH AS ble etablert [år] og holder til i Solbergelva.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−234 249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CHRISTOFFERSEN JOHAN H  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TOBIAS ENBERG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Vinnesgata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3057 Solbergelva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919 853 913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