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033bb9bcb43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534c135b584b68"/>
  </p:sldMasterIdLst>
  <p:sldIdLst>
    <p:sldId xmlns:r="http://schemas.openxmlformats.org/officeDocument/2006/relationships" id="256" r:id="R5bf29a68589f46bd"/>
    <p:sldId xmlns:r="http://schemas.openxmlformats.org/officeDocument/2006/relationships" id="257" r:id="R0247378259df43c2"/>
    <p:sldId xmlns:r="http://schemas.openxmlformats.org/officeDocument/2006/relationships" id="258" r:id="R5389b855b398440e"/>
    <p:sldId xmlns:r="http://schemas.openxmlformats.org/officeDocument/2006/relationships" id="259" r:id="Rc03dd0ee70d649af"/>
    <p:sldId xmlns:r="http://schemas.openxmlformats.org/officeDocument/2006/relationships" id="260" r:id="R5a12a37187de4f97"/>
    <p:sldId xmlns:r="http://schemas.openxmlformats.org/officeDocument/2006/relationships" id="261" r:id="Rabeb89e0d3fd4372"/>
    <p:sldId xmlns:r="http://schemas.openxmlformats.org/officeDocument/2006/relationships" id="262" r:id="Rb56b8a5453e247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34c135b584b68" /><Relationship Type="http://schemas.openxmlformats.org/officeDocument/2006/relationships/slide" Target="/ppt/slides/slide1.xml" Id="R5bf29a68589f46bd" /><Relationship Type="http://schemas.openxmlformats.org/officeDocument/2006/relationships/slide" Target="/ppt/slides/slide2.xml" Id="R0247378259df43c2" /><Relationship Type="http://schemas.openxmlformats.org/officeDocument/2006/relationships/slide" Target="/ppt/slides/slide3.xml" Id="R5389b855b398440e" /><Relationship Type="http://schemas.openxmlformats.org/officeDocument/2006/relationships/slide" Target="/ppt/slides/slide4.xml" Id="Rc03dd0ee70d649af" /><Relationship Type="http://schemas.openxmlformats.org/officeDocument/2006/relationships/slide" Target="/ppt/slides/slide5.xml" Id="R5a12a37187de4f97" /><Relationship Type="http://schemas.openxmlformats.org/officeDocument/2006/relationships/slide" Target="/ppt/slides/slide6.xml" Id="Rabeb89e0d3fd4372" /><Relationship Type="http://schemas.openxmlformats.org/officeDocument/2006/relationships/slide" Target="/ppt/slides/slide7.xml" Id="Rb56b8a5453e247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146367e844a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c39cf0c1b4be4" /><Relationship Type="http://schemas.openxmlformats.org/officeDocument/2006/relationships/theme" Target="/ppt/slideMasters/theme/theme1.xml" Id="R9716423ebc8242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cc39cf0c1b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fdad2d50340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54aa4ea7348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7b525c49042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59a666bce4a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8243f502e45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269505fa543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3928ee07848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FAKSCO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9 960 546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165 935 462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166 382 330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FAKSVÅG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Jullums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919 829 486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