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e63eaf540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a748650c984075"/>
  </p:sldMasterIdLst>
  <p:sldIdLst>
    <p:sldId xmlns:r="http://schemas.openxmlformats.org/officeDocument/2006/relationships" id="256" r:id="R8c74d051d9064fb9"/>
    <p:sldId xmlns:r="http://schemas.openxmlformats.org/officeDocument/2006/relationships" id="257" r:id="Rf10fe169858b428d"/>
    <p:sldId xmlns:r="http://schemas.openxmlformats.org/officeDocument/2006/relationships" id="258" r:id="R502e39a2682d479d"/>
    <p:sldId xmlns:r="http://schemas.openxmlformats.org/officeDocument/2006/relationships" id="259" r:id="R277c11e2c928403f"/>
    <p:sldId xmlns:r="http://schemas.openxmlformats.org/officeDocument/2006/relationships" id="260" r:id="R3b8ddd891b164b6d"/>
    <p:sldId xmlns:r="http://schemas.openxmlformats.org/officeDocument/2006/relationships" id="261" r:id="R222ebe5eec8a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748650c984075" /><Relationship Type="http://schemas.openxmlformats.org/officeDocument/2006/relationships/slide" Target="/ppt/slides/slide1.xml" Id="R8c74d051d9064fb9" /><Relationship Type="http://schemas.openxmlformats.org/officeDocument/2006/relationships/slide" Target="/ppt/slides/slide2.xml" Id="Rf10fe169858b428d" /><Relationship Type="http://schemas.openxmlformats.org/officeDocument/2006/relationships/slide" Target="/ppt/slides/slide3.xml" Id="R502e39a2682d479d" /><Relationship Type="http://schemas.openxmlformats.org/officeDocument/2006/relationships/slide" Target="/ppt/slides/slide4.xml" Id="R277c11e2c928403f" /><Relationship Type="http://schemas.openxmlformats.org/officeDocument/2006/relationships/slide" Target="/ppt/slides/slide5.xml" Id="R3b8ddd891b164b6d" /><Relationship Type="http://schemas.openxmlformats.org/officeDocument/2006/relationships/slide" Target="/ppt/slides/slide6.xml" Id="R222ebe5eec8a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83aedd14d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3660efd8f409e" /><Relationship Type="http://schemas.openxmlformats.org/officeDocument/2006/relationships/theme" Target="/ppt/slideMasters/theme/theme1.xml" Id="R66dbdf16bef9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3660efd8f40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be75405f6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5203a2ffd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5413218cd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137ebb294f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9ad5da00a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4931ee7f9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BYGG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919 829 168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