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6b3308ce246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23e12d787542dd"/>
  </p:sldMasterIdLst>
  <p:sldIdLst>
    <p:sldId xmlns:r="http://schemas.openxmlformats.org/officeDocument/2006/relationships" id="256" r:id="Rcd127553e0a94bc7"/>
    <p:sldId xmlns:r="http://schemas.openxmlformats.org/officeDocument/2006/relationships" id="257" r:id="R0bcfabb8ffec433f"/>
    <p:sldId xmlns:r="http://schemas.openxmlformats.org/officeDocument/2006/relationships" id="258" r:id="Rca4eb665b65f4f63"/>
    <p:sldId xmlns:r="http://schemas.openxmlformats.org/officeDocument/2006/relationships" id="259" r:id="Rf2346b9d773f40b8"/>
    <p:sldId xmlns:r="http://schemas.openxmlformats.org/officeDocument/2006/relationships" id="260" r:id="R3f103e55995e48b7"/>
    <p:sldId xmlns:r="http://schemas.openxmlformats.org/officeDocument/2006/relationships" id="261" r:id="Rac3b72fd8e2640d1"/>
    <p:sldId xmlns:r="http://schemas.openxmlformats.org/officeDocument/2006/relationships" id="262" r:id="R01fbca28f0ea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3e12d787542dd" /><Relationship Type="http://schemas.openxmlformats.org/officeDocument/2006/relationships/slide" Target="/ppt/slides/slide1.xml" Id="Rcd127553e0a94bc7" /><Relationship Type="http://schemas.openxmlformats.org/officeDocument/2006/relationships/slide" Target="/ppt/slides/slide2.xml" Id="R0bcfabb8ffec433f" /><Relationship Type="http://schemas.openxmlformats.org/officeDocument/2006/relationships/slide" Target="/ppt/slides/slide3.xml" Id="Rca4eb665b65f4f63" /><Relationship Type="http://schemas.openxmlformats.org/officeDocument/2006/relationships/slide" Target="/ppt/slides/slide4.xml" Id="Rf2346b9d773f40b8" /><Relationship Type="http://schemas.openxmlformats.org/officeDocument/2006/relationships/slide" Target="/ppt/slides/slide5.xml" Id="R3f103e55995e48b7" /><Relationship Type="http://schemas.openxmlformats.org/officeDocument/2006/relationships/slide" Target="/ppt/slides/slide6.xml" Id="Rac3b72fd8e2640d1" /><Relationship Type="http://schemas.openxmlformats.org/officeDocument/2006/relationships/slide" Target="/ppt/slides/slide7.xml" Id="R01fbca28f0ea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602c59a534d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27a4f89d94219" /><Relationship Type="http://schemas.openxmlformats.org/officeDocument/2006/relationships/theme" Target="/ppt/slideMasters/theme/theme1.xml" Id="R83a81724bd5547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27a4f89d942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0099a8bb1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990c1d08b44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d3a8f486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b43f2d7714d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7c9ba56fa45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8fe73b05b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e9cc2b1ba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LIFA CONSULTING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 ELISABETH LANGE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TORE TANGVALL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919 767 014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