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b61df22e9342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1ede2275e346f6"/>
  </p:sldMasterIdLst>
  <p:sldIdLst>
    <p:sldId xmlns:r="http://schemas.openxmlformats.org/officeDocument/2006/relationships" id="256" r:id="Re54e978e96d04bb0"/>
    <p:sldId xmlns:r="http://schemas.openxmlformats.org/officeDocument/2006/relationships" id="257" r:id="R7d7e72a5b56f4d2b"/>
    <p:sldId xmlns:r="http://schemas.openxmlformats.org/officeDocument/2006/relationships" id="258" r:id="Raae9b9bf214c4c85"/>
    <p:sldId xmlns:r="http://schemas.openxmlformats.org/officeDocument/2006/relationships" id="259" r:id="R1e1ad28480be4470"/>
    <p:sldId xmlns:r="http://schemas.openxmlformats.org/officeDocument/2006/relationships" id="260" r:id="Rd7ce80ca9a214301"/>
    <p:sldId xmlns:r="http://schemas.openxmlformats.org/officeDocument/2006/relationships" id="261" r:id="R3d9532f812d34506"/>
    <p:sldId xmlns:r="http://schemas.openxmlformats.org/officeDocument/2006/relationships" id="262" r:id="Rcd0cc68f27be43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1ede2275e346f6" /><Relationship Type="http://schemas.openxmlformats.org/officeDocument/2006/relationships/slide" Target="/ppt/slides/slide1.xml" Id="Re54e978e96d04bb0" /><Relationship Type="http://schemas.openxmlformats.org/officeDocument/2006/relationships/slide" Target="/ppt/slides/slide2.xml" Id="R7d7e72a5b56f4d2b" /><Relationship Type="http://schemas.openxmlformats.org/officeDocument/2006/relationships/slide" Target="/ppt/slides/slide3.xml" Id="Raae9b9bf214c4c85" /><Relationship Type="http://schemas.openxmlformats.org/officeDocument/2006/relationships/slide" Target="/ppt/slides/slide4.xml" Id="R1e1ad28480be4470" /><Relationship Type="http://schemas.openxmlformats.org/officeDocument/2006/relationships/slide" Target="/ppt/slides/slide5.xml" Id="Rd7ce80ca9a214301" /><Relationship Type="http://schemas.openxmlformats.org/officeDocument/2006/relationships/slide" Target="/ppt/slides/slide6.xml" Id="R3d9532f812d34506" /><Relationship Type="http://schemas.openxmlformats.org/officeDocument/2006/relationships/slide" Target="/ppt/slides/slide7.xml" Id="Rcd0cc68f27be43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8a27367f5842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e410acdf04552" /><Relationship Type="http://schemas.openxmlformats.org/officeDocument/2006/relationships/theme" Target="/ppt/slideMasters/theme/theme1.xml" Id="R09ab1424252246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1e410acdf045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0b55e2c6e46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a4f6aec014c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010e3b1cd43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673b03dbe4d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e13a5807e49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90f52e91549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589d7a5914b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 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S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1 499 059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1 864 059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SELDAL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Glassperleveien 145A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