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19f35d3d0db475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abed1f45407465a"/>
  </p:sldMasterIdLst>
  <p:sldIdLst>
    <p:sldId xmlns:r="http://schemas.openxmlformats.org/officeDocument/2006/relationships" id="256" r:id="Rdf501b192bfa43e4"/>
    <p:sldId xmlns:r="http://schemas.openxmlformats.org/officeDocument/2006/relationships" id="257" r:id="R9a6bdff9fd634a39"/>
    <p:sldId xmlns:r="http://schemas.openxmlformats.org/officeDocument/2006/relationships" id="258" r:id="Rbadeb1204a534e7c"/>
    <p:sldId xmlns:r="http://schemas.openxmlformats.org/officeDocument/2006/relationships" id="259" r:id="R39c538abdc7c4407"/>
    <p:sldId xmlns:r="http://schemas.openxmlformats.org/officeDocument/2006/relationships" id="260" r:id="Rc161c824eb824f41"/>
    <p:sldId xmlns:r="http://schemas.openxmlformats.org/officeDocument/2006/relationships" id="261" r:id="R435037db6b6445e0"/>
    <p:sldId xmlns:r="http://schemas.openxmlformats.org/officeDocument/2006/relationships" id="262" r:id="R622714da7c1140b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bed1f45407465a" /><Relationship Type="http://schemas.openxmlformats.org/officeDocument/2006/relationships/slide" Target="/ppt/slides/slide1.xml" Id="Rdf501b192bfa43e4" /><Relationship Type="http://schemas.openxmlformats.org/officeDocument/2006/relationships/slide" Target="/ppt/slides/slide2.xml" Id="R9a6bdff9fd634a39" /><Relationship Type="http://schemas.openxmlformats.org/officeDocument/2006/relationships/slide" Target="/ppt/slides/slide3.xml" Id="Rbadeb1204a534e7c" /><Relationship Type="http://schemas.openxmlformats.org/officeDocument/2006/relationships/slide" Target="/ppt/slides/slide4.xml" Id="R39c538abdc7c4407" /><Relationship Type="http://schemas.openxmlformats.org/officeDocument/2006/relationships/slide" Target="/ppt/slides/slide5.xml" Id="Rc161c824eb824f41" /><Relationship Type="http://schemas.openxmlformats.org/officeDocument/2006/relationships/slide" Target="/ppt/slides/slide6.xml" Id="R435037db6b6445e0" /><Relationship Type="http://schemas.openxmlformats.org/officeDocument/2006/relationships/slide" Target="/ppt/slides/slide7.xml" Id="R622714da7c1140b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708593c3ca417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406a231cca4bcc" /><Relationship Type="http://schemas.openxmlformats.org/officeDocument/2006/relationships/theme" Target="/ppt/slideMasters/theme/theme1.xml" Id="R37c4eaaa5f9441e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b406a231cca4bc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27b4e43dd24d5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7ca4159cc54a4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8f191c2c9447f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844a23be32407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f03460d70145d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c589bd72f249e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590cfae0824dd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C. SUNDTS GATE 36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C. SUNDTS GATE 36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C. SUNDTS GATE 36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C. SUNDTS GATE 36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C. SUNDTS GATE 36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C. SUNDTS GATE 36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612 865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439 811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345 697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3 468 088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12 950 848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C. SUNDTS GATE 36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HOLBERGSALMENNINGEN BORETTSLAG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C. SUNDTS GATE 36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919 633 093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C. SUNDTS GATE 36 AS</a:t>
            </a:r>
          </a:p>
        </p:txBody>
      </p:sp>
    </p:spTree>
  </p:cSld>
  <p:clrMapOvr>
    <a:masterClrMapping xmlns:a="http://schemas.openxmlformats.org/drawingml/2006/main"/>
  </p:clrMapOvr>
</p:sld>
</file>